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2"/>
  </p:notesMasterIdLst>
  <p:sldIdLst>
    <p:sldId id="257" r:id="rId2"/>
    <p:sldId id="258" r:id="rId3"/>
    <p:sldId id="259" r:id="rId4"/>
    <p:sldId id="260" r:id="rId5"/>
    <p:sldId id="272" r:id="rId6"/>
    <p:sldId id="261" r:id="rId7"/>
    <p:sldId id="273" r:id="rId8"/>
    <p:sldId id="274" r:id="rId9"/>
    <p:sldId id="290" r:id="rId10"/>
    <p:sldId id="275" r:id="rId11"/>
    <p:sldId id="276" r:id="rId12"/>
    <p:sldId id="262" r:id="rId13"/>
    <p:sldId id="279" r:id="rId14"/>
    <p:sldId id="277" r:id="rId15"/>
    <p:sldId id="278" r:id="rId16"/>
    <p:sldId id="270" r:id="rId17"/>
    <p:sldId id="264" r:id="rId18"/>
    <p:sldId id="286" r:id="rId19"/>
    <p:sldId id="289" r:id="rId20"/>
    <p:sldId id="267" r:id="rId21"/>
    <p:sldId id="265" r:id="rId22"/>
    <p:sldId id="281" r:id="rId23"/>
    <p:sldId id="283" r:id="rId24"/>
    <p:sldId id="284" r:id="rId25"/>
    <p:sldId id="285" r:id="rId26"/>
    <p:sldId id="287" r:id="rId27"/>
    <p:sldId id="288" r:id="rId28"/>
    <p:sldId id="291" r:id="rId29"/>
    <p:sldId id="292" r:id="rId30"/>
    <p:sldId id="268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8E8FBA-E951-4C89-8B79-572B99FDF5B8}" v="113" dt="2022-05-13T12:18:31.6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inn FRAHER" userId="31030311-36cd-453d-9f8f-90f09f93caf5" providerId="ADAL" clId="{788E8FBA-E951-4C89-8B79-572B99FDF5B8}"/>
    <pc:docChg chg="undo custSel addSld delSld modSld sldOrd">
      <pc:chgData name="Flinn FRAHER" userId="31030311-36cd-453d-9f8f-90f09f93caf5" providerId="ADAL" clId="{788E8FBA-E951-4C89-8B79-572B99FDF5B8}" dt="2022-05-13T12:19:45.092" v="5800" actId="20577"/>
      <pc:docMkLst>
        <pc:docMk/>
      </pc:docMkLst>
      <pc:sldChg chg="ord">
        <pc:chgData name="Flinn FRAHER" userId="31030311-36cd-453d-9f8f-90f09f93caf5" providerId="ADAL" clId="{788E8FBA-E951-4C89-8B79-572B99FDF5B8}" dt="2022-05-13T12:19:22.398" v="5795"/>
        <pc:sldMkLst>
          <pc:docMk/>
          <pc:sldMk cId="311871" sldId="259"/>
        </pc:sldMkLst>
      </pc:sldChg>
      <pc:sldChg chg="ord">
        <pc:chgData name="Flinn FRAHER" userId="31030311-36cd-453d-9f8f-90f09f93caf5" providerId="ADAL" clId="{788E8FBA-E951-4C89-8B79-572B99FDF5B8}" dt="2022-05-13T12:19:26.619" v="5797"/>
        <pc:sldMkLst>
          <pc:docMk/>
          <pc:sldMk cId="1305014478" sldId="260"/>
        </pc:sldMkLst>
      </pc:sldChg>
      <pc:sldChg chg="ord">
        <pc:chgData name="Flinn FRAHER" userId="31030311-36cd-453d-9f8f-90f09f93caf5" providerId="ADAL" clId="{788E8FBA-E951-4C89-8B79-572B99FDF5B8}" dt="2022-05-13T11:18:03.281" v="3476"/>
        <pc:sldMkLst>
          <pc:docMk/>
          <pc:sldMk cId="2055922560" sldId="261"/>
        </pc:sldMkLst>
      </pc:sldChg>
      <pc:sldChg chg="modSp mod">
        <pc:chgData name="Flinn FRAHER" userId="31030311-36cd-453d-9f8f-90f09f93caf5" providerId="ADAL" clId="{788E8FBA-E951-4C89-8B79-572B99FDF5B8}" dt="2022-05-13T12:19:45.092" v="5800" actId="20577"/>
        <pc:sldMkLst>
          <pc:docMk/>
          <pc:sldMk cId="2924693202" sldId="262"/>
        </pc:sldMkLst>
        <pc:spChg chg="mod">
          <ac:chgData name="Flinn FRAHER" userId="31030311-36cd-453d-9f8f-90f09f93caf5" providerId="ADAL" clId="{788E8FBA-E951-4C89-8B79-572B99FDF5B8}" dt="2022-05-13T12:19:45.092" v="5800" actId="20577"/>
          <ac:spMkLst>
            <pc:docMk/>
            <pc:sldMk cId="2924693202" sldId="262"/>
            <ac:spMk id="2" creationId="{448FA55B-86D5-36F9-4E08-560ABAD6EA76}"/>
          </ac:spMkLst>
        </pc:spChg>
      </pc:sldChg>
      <pc:sldChg chg="modSp mod ord setBg">
        <pc:chgData name="Flinn FRAHER" userId="31030311-36cd-453d-9f8f-90f09f93caf5" providerId="ADAL" clId="{788E8FBA-E951-4C89-8B79-572B99FDF5B8}" dt="2022-05-13T11:45:30.477" v="5783"/>
        <pc:sldMkLst>
          <pc:docMk/>
          <pc:sldMk cId="3778839120" sldId="265"/>
        </pc:sldMkLst>
        <pc:spChg chg="mod">
          <ac:chgData name="Flinn FRAHER" userId="31030311-36cd-453d-9f8f-90f09f93caf5" providerId="ADAL" clId="{788E8FBA-E951-4C89-8B79-572B99FDF5B8}" dt="2022-05-13T11:43:40.322" v="5482" actId="20577"/>
          <ac:spMkLst>
            <pc:docMk/>
            <pc:sldMk cId="3778839120" sldId="265"/>
            <ac:spMk id="2" creationId="{0A1DE88B-DDCA-5386-29A0-2AF79ADEA531}"/>
          </ac:spMkLst>
        </pc:spChg>
        <pc:spChg chg="mod ord">
          <ac:chgData name="Flinn FRAHER" userId="31030311-36cd-453d-9f8f-90f09f93caf5" providerId="ADAL" clId="{788E8FBA-E951-4C89-8B79-572B99FDF5B8}" dt="2022-05-13T11:44:45.076" v="5781" actId="20577"/>
          <ac:spMkLst>
            <pc:docMk/>
            <pc:sldMk cId="3778839120" sldId="265"/>
            <ac:spMk id="3" creationId="{48677624-A497-F140-9100-649DCC509D1A}"/>
          </ac:spMkLst>
        </pc:spChg>
        <pc:picChg chg="mod ord">
          <ac:chgData name="Flinn FRAHER" userId="31030311-36cd-453d-9f8f-90f09f93caf5" providerId="ADAL" clId="{788E8FBA-E951-4C89-8B79-572B99FDF5B8}" dt="2022-05-13T11:43:13.329" v="5384" actId="26606"/>
          <ac:picMkLst>
            <pc:docMk/>
            <pc:sldMk cId="3778839120" sldId="265"/>
            <ac:picMk id="5" creationId="{7879C660-6042-42DA-4216-7CF1E182838B}"/>
          </ac:picMkLst>
        </pc:picChg>
        <pc:picChg chg="mod">
          <ac:chgData name="Flinn FRAHER" userId="31030311-36cd-453d-9f8f-90f09f93caf5" providerId="ADAL" clId="{788E8FBA-E951-4C89-8B79-572B99FDF5B8}" dt="2022-05-13T11:43:13.329" v="5384" actId="26606"/>
          <ac:picMkLst>
            <pc:docMk/>
            <pc:sldMk cId="3778839120" sldId="265"/>
            <ac:picMk id="7" creationId="{311545A1-F6FD-7F4D-C62B-078304B505E4}"/>
          </ac:picMkLst>
        </pc:picChg>
      </pc:sldChg>
      <pc:sldChg chg="del">
        <pc:chgData name="Flinn FRAHER" userId="31030311-36cd-453d-9f8f-90f09f93caf5" providerId="ADAL" clId="{788E8FBA-E951-4C89-8B79-572B99FDF5B8}" dt="2022-05-13T11:12:04.769" v="3030" actId="47"/>
        <pc:sldMkLst>
          <pc:docMk/>
          <pc:sldMk cId="477825910" sldId="266"/>
        </pc:sldMkLst>
      </pc:sldChg>
      <pc:sldChg chg="addSp modSp mod ord setBg modNotesTx">
        <pc:chgData name="Flinn FRAHER" userId="31030311-36cd-453d-9f8f-90f09f93caf5" providerId="ADAL" clId="{788E8FBA-E951-4C89-8B79-572B99FDF5B8}" dt="2022-05-13T11:45:52.575" v="5785"/>
        <pc:sldMkLst>
          <pc:docMk/>
          <pc:sldMk cId="3681617148" sldId="267"/>
        </pc:sldMkLst>
        <pc:spChg chg="mod">
          <ac:chgData name="Flinn FRAHER" userId="31030311-36cd-453d-9f8f-90f09f93caf5" providerId="ADAL" clId="{788E8FBA-E951-4C89-8B79-572B99FDF5B8}" dt="2022-05-13T11:21:07.043" v="3905" actId="26606"/>
          <ac:spMkLst>
            <pc:docMk/>
            <pc:sldMk cId="3681617148" sldId="267"/>
            <ac:spMk id="2" creationId="{0A1DE88B-DDCA-5386-29A0-2AF79ADEA531}"/>
          </ac:spMkLst>
        </pc:spChg>
        <pc:spChg chg="mod ord">
          <ac:chgData name="Flinn FRAHER" userId="31030311-36cd-453d-9f8f-90f09f93caf5" providerId="ADAL" clId="{788E8FBA-E951-4C89-8B79-572B99FDF5B8}" dt="2022-05-13T11:21:07.043" v="3905" actId="26606"/>
          <ac:spMkLst>
            <pc:docMk/>
            <pc:sldMk cId="3681617148" sldId="267"/>
            <ac:spMk id="3" creationId="{48677624-A497-F140-9100-649DCC509D1A}"/>
          </ac:spMkLst>
        </pc:spChg>
        <pc:grpChg chg="add">
          <ac:chgData name="Flinn FRAHER" userId="31030311-36cd-453d-9f8f-90f09f93caf5" providerId="ADAL" clId="{788E8FBA-E951-4C89-8B79-572B99FDF5B8}" dt="2022-05-13T11:21:07.043" v="3905" actId="26606"/>
          <ac:grpSpMkLst>
            <pc:docMk/>
            <pc:sldMk cId="3681617148" sldId="267"/>
            <ac:grpSpMk id="73" creationId="{FB1C6FC3-0FE6-4434-9E4B-EAFBA0A70C1D}"/>
          </ac:grpSpMkLst>
        </pc:grpChg>
        <pc:grpChg chg="add">
          <ac:chgData name="Flinn FRAHER" userId="31030311-36cd-453d-9f8f-90f09f93caf5" providerId="ADAL" clId="{788E8FBA-E951-4C89-8B79-572B99FDF5B8}" dt="2022-05-13T11:21:07.043" v="3905" actId="26606"/>
          <ac:grpSpMkLst>
            <pc:docMk/>
            <pc:sldMk cId="3681617148" sldId="267"/>
            <ac:grpSpMk id="77" creationId="{ACF91339-3F26-4B01-8848-0F6E5575A6E0}"/>
          </ac:grpSpMkLst>
        </pc:grpChg>
        <pc:picChg chg="add mod ord">
          <ac:chgData name="Flinn FRAHER" userId="31030311-36cd-453d-9f8f-90f09f93caf5" providerId="ADAL" clId="{788E8FBA-E951-4C89-8B79-572B99FDF5B8}" dt="2022-05-13T11:21:07.043" v="3905" actId="26606"/>
          <ac:picMkLst>
            <pc:docMk/>
            <pc:sldMk cId="3681617148" sldId="267"/>
            <ac:picMk id="5122" creationId="{86C5F6B0-A77B-6D95-D809-F5263A6B96FD}"/>
          </ac:picMkLst>
        </pc:picChg>
        <pc:picChg chg="add mod">
          <ac:chgData name="Flinn FRAHER" userId="31030311-36cd-453d-9f8f-90f09f93caf5" providerId="ADAL" clId="{788E8FBA-E951-4C89-8B79-572B99FDF5B8}" dt="2022-05-13T11:21:07.043" v="3905" actId="26606"/>
          <ac:picMkLst>
            <pc:docMk/>
            <pc:sldMk cId="3681617148" sldId="267"/>
            <ac:picMk id="5124" creationId="{75124290-A7EA-ECD9-1EE1-965CD0068C99}"/>
          </ac:picMkLst>
        </pc:picChg>
        <pc:cxnChg chg="add">
          <ac:chgData name="Flinn FRAHER" userId="31030311-36cd-453d-9f8f-90f09f93caf5" providerId="ADAL" clId="{788E8FBA-E951-4C89-8B79-572B99FDF5B8}" dt="2022-05-13T11:21:07.043" v="3905" actId="26606"/>
          <ac:cxnSpMkLst>
            <pc:docMk/>
            <pc:sldMk cId="3681617148" sldId="267"/>
            <ac:cxnSpMk id="133" creationId="{79CECD47-BAAC-4DB7-9799-B92EA5BDB5C4}"/>
          </ac:cxnSpMkLst>
        </pc:cxnChg>
        <pc:cxnChg chg="add">
          <ac:chgData name="Flinn FRAHER" userId="31030311-36cd-453d-9f8f-90f09f93caf5" providerId="ADAL" clId="{788E8FBA-E951-4C89-8B79-572B99FDF5B8}" dt="2022-05-13T11:21:07.043" v="3905" actId="26606"/>
          <ac:cxnSpMkLst>
            <pc:docMk/>
            <pc:sldMk cId="3681617148" sldId="267"/>
            <ac:cxnSpMk id="135" creationId="{42B5FFEC-000D-4A6E-A8E7-0549AD40B59A}"/>
          </ac:cxnSpMkLst>
        </pc:cxnChg>
      </pc:sldChg>
      <pc:sldChg chg="addSp delSp modSp mod setBg modAnim setClrOvrMap">
        <pc:chgData name="Flinn FRAHER" userId="31030311-36cd-453d-9f8f-90f09f93caf5" providerId="ADAL" clId="{788E8FBA-E951-4C89-8B79-572B99FDF5B8}" dt="2022-05-13T12:18:48.445" v="5791" actId="26606"/>
        <pc:sldMkLst>
          <pc:docMk/>
          <pc:sldMk cId="683547105" sldId="268"/>
        </pc:sldMkLst>
        <pc:spChg chg="mod">
          <ac:chgData name="Flinn FRAHER" userId="31030311-36cd-453d-9f8f-90f09f93caf5" providerId="ADAL" clId="{788E8FBA-E951-4C89-8B79-572B99FDF5B8}" dt="2022-05-13T12:18:48.445" v="5791" actId="26606"/>
          <ac:spMkLst>
            <pc:docMk/>
            <pc:sldMk cId="683547105" sldId="268"/>
            <ac:spMk id="2" creationId="{0A1DE88B-DDCA-5386-29A0-2AF79ADEA531}"/>
          </ac:spMkLst>
        </pc:spChg>
        <pc:spChg chg="del">
          <ac:chgData name="Flinn FRAHER" userId="31030311-36cd-453d-9f8f-90f09f93caf5" providerId="ADAL" clId="{788E8FBA-E951-4C89-8B79-572B99FDF5B8}" dt="2022-05-13T12:18:36.136" v="5789" actId="478"/>
          <ac:spMkLst>
            <pc:docMk/>
            <pc:sldMk cId="683547105" sldId="268"/>
            <ac:spMk id="3" creationId="{48677624-A497-F140-9100-649DCC509D1A}"/>
          </ac:spMkLst>
        </pc:spChg>
        <pc:spChg chg="add del mod">
          <ac:chgData name="Flinn FRAHER" userId="31030311-36cd-453d-9f8f-90f09f93caf5" providerId="ADAL" clId="{788E8FBA-E951-4C89-8B79-572B99FDF5B8}" dt="2022-05-13T12:18:40.951" v="5790" actId="478"/>
          <ac:spMkLst>
            <pc:docMk/>
            <pc:sldMk cId="683547105" sldId="268"/>
            <ac:spMk id="6" creationId="{60ADE091-95D3-3BF0-BE50-76201E267FC3}"/>
          </ac:spMkLst>
        </pc:spChg>
        <pc:spChg chg="add">
          <ac:chgData name="Flinn FRAHER" userId="31030311-36cd-453d-9f8f-90f09f93caf5" providerId="ADAL" clId="{788E8FBA-E951-4C89-8B79-572B99FDF5B8}" dt="2022-05-13T12:18:48.445" v="5791" actId="26606"/>
          <ac:spMkLst>
            <pc:docMk/>
            <pc:sldMk cId="683547105" sldId="268"/>
            <ac:spMk id="67" creationId="{D706AE2E-B17B-43A3-84F8-9C0FE9466CD5}"/>
          </ac:spMkLst>
        </pc:spChg>
        <pc:spChg chg="add">
          <ac:chgData name="Flinn FRAHER" userId="31030311-36cd-453d-9f8f-90f09f93caf5" providerId="ADAL" clId="{788E8FBA-E951-4C89-8B79-572B99FDF5B8}" dt="2022-05-13T12:18:48.445" v="5791" actId="26606"/>
          <ac:spMkLst>
            <pc:docMk/>
            <pc:sldMk cId="683547105" sldId="268"/>
            <ac:spMk id="127" creationId="{5B986EF0-8540-483D-9DDE-1F168FAAC78F}"/>
          </ac:spMkLst>
        </pc:spChg>
        <pc:grpChg chg="add">
          <ac:chgData name="Flinn FRAHER" userId="31030311-36cd-453d-9f8f-90f09f93caf5" providerId="ADAL" clId="{788E8FBA-E951-4C89-8B79-572B99FDF5B8}" dt="2022-05-13T12:18:48.445" v="5791" actId="26606"/>
          <ac:grpSpMkLst>
            <pc:docMk/>
            <pc:sldMk cId="683547105" sldId="268"/>
            <ac:grpSpMk id="11" creationId="{AB86F577-8905-4B21-8AF3-C1BB3433775D}"/>
          </ac:grpSpMkLst>
        </pc:grpChg>
        <pc:grpChg chg="add">
          <ac:chgData name="Flinn FRAHER" userId="31030311-36cd-453d-9f8f-90f09f93caf5" providerId="ADAL" clId="{788E8FBA-E951-4C89-8B79-572B99FDF5B8}" dt="2022-05-13T12:18:48.445" v="5791" actId="26606"/>
          <ac:grpSpMkLst>
            <pc:docMk/>
            <pc:sldMk cId="683547105" sldId="268"/>
            <ac:grpSpMk id="69" creationId="{CEFFB8CF-3E94-42D7-849C-841E7744B2C9}"/>
          </ac:grpSpMkLst>
        </pc:grpChg>
        <pc:picChg chg="add mod">
          <ac:chgData name="Flinn FRAHER" userId="31030311-36cd-453d-9f8f-90f09f93caf5" providerId="ADAL" clId="{788E8FBA-E951-4C89-8B79-572B99FDF5B8}" dt="2022-05-13T12:18:48.445" v="5791" actId="26606"/>
          <ac:picMkLst>
            <pc:docMk/>
            <pc:sldMk cId="683547105" sldId="268"/>
            <ac:picMk id="4" creationId="{B033DDEC-872D-34E1-2DD3-FBD6CCCC58EC}"/>
          </ac:picMkLst>
        </pc:picChg>
        <pc:picChg chg="add">
          <ac:chgData name="Flinn FRAHER" userId="31030311-36cd-453d-9f8f-90f09f93caf5" providerId="ADAL" clId="{788E8FBA-E951-4C89-8B79-572B99FDF5B8}" dt="2022-05-13T12:18:48.445" v="5791" actId="26606"/>
          <ac:picMkLst>
            <pc:docMk/>
            <pc:sldMk cId="683547105" sldId="268"/>
            <ac:picMk id="9" creationId="{678E285C-BE9E-45B7-A3EE-B9792DAE9917}"/>
          </ac:picMkLst>
        </pc:picChg>
        <pc:picChg chg="add">
          <ac:chgData name="Flinn FRAHER" userId="31030311-36cd-453d-9f8f-90f09f93caf5" providerId="ADAL" clId="{788E8FBA-E951-4C89-8B79-572B99FDF5B8}" dt="2022-05-13T12:18:48.445" v="5791" actId="26606"/>
          <ac:picMkLst>
            <pc:docMk/>
            <pc:sldMk cId="683547105" sldId="268"/>
            <ac:picMk id="125" creationId="{3631D3C9-4C1D-4B3A-A737-E6E780042405}"/>
          </ac:picMkLst>
        </pc:picChg>
      </pc:sldChg>
      <pc:sldChg chg="del">
        <pc:chgData name="Flinn FRAHER" userId="31030311-36cd-453d-9f8f-90f09f93caf5" providerId="ADAL" clId="{788E8FBA-E951-4C89-8B79-572B99FDF5B8}" dt="2022-05-13T12:03:13.815" v="5786" actId="47"/>
        <pc:sldMkLst>
          <pc:docMk/>
          <pc:sldMk cId="3701558800" sldId="269"/>
        </pc:sldMkLst>
      </pc:sldChg>
      <pc:sldChg chg="ord">
        <pc:chgData name="Flinn FRAHER" userId="31030311-36cd-453d-9f8f-90f09f93caf5" providerId="ADAL" clId="{788E8FBA-E951-4C89-8B79-572B99FDF5B8}" dt="2022-05-13T12:19:31.948" v="5799"/>
        <pc:sldMkLst>
          <pc:docMk/>
          <pc:sldMk cId="173635061" sldId="272"/>
        </pc:sldMkLst>
      </pc:sldChg>
      <pc:sldChg chg="addSp delSp modSp del mod">
        <pc:chgData name="Flinn FRAHER" userId="31030311-36cd-453d-9f8f-90f09f93caf5" providerId="ADAL" clId="{788E8FBA-E951-4C89-8B79-572B99FDF5B8}" dt="2022-05-13T10:44:42.900" v="1354" actId="47"/>
        <pc:sldMkLst>
          <pc:docMk/>
          <pc:sldMk cId="2187303568" sldId="280"/>
        </pc:sldMkLst>
        <pc:spChg chg="add mod">
          <ac:chgData name="Flinn FRAHER" userId="31030311-36cd-453d-9f8f-90f09f93caf5" providerId="ADAL" clId="{788E8FBA-E951-4C89-8B79-572B99FDF5B8}" dt="2022-05-13T10:09:28.613" v="2" actId="21"/>
          <ac:spMkLst>
            <pc:docMk/>
            <pc:sldMk cId="2187303568" sldId="280"/>
            <ac:spMk id="4" creationId="{05DFB3F8-9164-E82C-6252-B8266A5B82D4}"/>
          </ac:spMkLst>
        </pc:spChg>
        <pc:picChg chg="del mod">
          <ac:chgData name="Flinn FRAHER" userId="31030311-36cd-453d-9f8f-90f09f93caf5" providerId="ADAL" clId="{788E8FBA-E951-4C89-8B79-572B99FDF5B8}" dt="2022-05-13T10:09:28.613" v="2" actId="21"/>
          <ac:picMkLst>
            <pc:docMk/>
            <pc:sldMk cId="2187303568" sldId="280"/>
            <ac:picMk id="5" creationId="{47CBAA41-28C3-217E-1A06-8346F7A69A38}"/>
          </ac:picMkLst>
        </pc:picChg>
      </pc:sldChg>
      <pc:sldChg chg="addSp delSp modSp new mod setBg delAnim modAnim setClrOvrMap">
        <pc:chgData name="Flinn FRAHER" userId="31030311-36cd-453d-9f8f-90f09f93caf5" providerId="ADAL" clId="{788E8FBA-E951-4C89-8B79-572B99FDF5B8}" dt="2022-05-13T10:47:57.661" v="1403" actId="26606"/>
        <pc:sldMkLst>
          <pc:docMk/>
          <pc:sldMk cId="3990219269" sldId="281"/>
        </pc:sldMkLst>
        <pc:spChg chg="mod">
          <ac:chgData name="Flinn FRAHER" userId="31030311-36cd-453d-9f8f-90f09f93caf5" providerId="ADAL" clId="{788E8FBA-E951-4C89-8B79-572B99FDF5B8}" dt="2022-05-13T10:47:57.661" v="1403" actId="26606"/>
          <ac:spMkLst>
            <pc:docMk/>
            <pc:sldMk cId="3990219269" sldId="281"/>
            <ac:spMk id="2" creationId="{2BF53DA3-456D-C6FE-D094-7B3693DAAEB9}"/>
          </ac:spMkLst>
        </pc:spChg>
        <pc:spChg chg="mod ord">
          <ac:chgData name="Flinn FRAHER" userId="31030311-36cd-453d-9f8f-90f09f93caf5" providerId="ADAL" clId="{788E8FBA-E951-4C89-8B79-572B99FDF5B8}" dt="2022-05-13T10:47:57.661" v="1403" actId="26606"/>
          <ac:spMkLst>
            <pc:docMk/>
            <pc:sldMk cId="3990219269" sldId="281"/>
            <ac:spMk id="3" creationId="{45C9A07A-C52A-3EDB-D889-4248B5A0319C}"/>
          </ac:spMkLst>
        </pc:spChg>
        <pc:spChg chg="add del">
          <ac:chgData name="Flinn FRAHER" userId="31030311-36cd-453d-9f8f-90f09f93caf5" providerId="ADAL" clId="{788E8FBA-E951-4C89-8B79-572B99FDF5B8}" dt="2022-05-13T10:47:35.822" v="1398" actId="26606"/>
          <ac:spMkLst>
            <pc:docMk/>
            <pc:sldMk cId="3990219269" sldId="281"/>
            <ac:spMk id="9" creationId="{04B7EA48-2154-4E59-9F36-6BC72DA8F391}"/>
          </ac:spMkLst>
        </pc:spChg>
        <pc:spChg chg="add del">
          <ac:chgData name="Flinn FRAHER" userId="31030311-36cd-453d-9f8f-90f09f93caf5" providerId="ADAL" clId="{788E8FBA-E951-4C89-8B79-572B99FDF5B8}" dt="2022-05-13T10:44:24.661" v="1349" actId="26606"/>
          <ac:spMkLst>
            <pc:docMk/>
            <pc:sldMk cId="3990219269" sldId="281"/>
            <ac:spMk id="12" creationId="{3980D26E-23EC-408B-A278-5812930306F6}"/>
          </ac:spMkLst>
        </pc:spChg>
        <pc:spChg chg="add del">
          <ac:chgData name="Flinn FRAHER" userId="31030311-36cd-453d-9f8f-90f09f93caf5" providerId="ADAL" clId="{788E8FBA-E951-4C89-8B79-572B99FDF5B8}" dt="2022-05-13T10:47:35.822" v="1398" actId="26606"/>
          <ac:spMkLst>
            <pc:docMk/>
            <pc:sldMk cId="3990219269" sldId="281"/>
            <ac:spMk id="14" creationId="{50CB2E6E-5C9B-4D63-A7B7-EB4BDD2C7F28}"/>
          </ac:spMkLst>
        </pc:spChg>
        <pc:spChg chg="add del">
          <ac:chgData name="Flinn FRAHER" userId="31030311-36cd-453d-9f8f-90f09f93caf5" providerId="ADAL" clId="{788E8FBA-E951-4C89-8B79-572B99FDF5B8}" dt="2022-05-13T10:47:35.822" v="1398" actId="26606"/>
          <ac:spMkLst>
            <pc:docMk/>
            <pc:sldMk cId="3990219269" sldId="281"/>
            <ac:spMk id="16" creationId="{D9F3B175-D9A0-4272-8A14-1E8E1F83A185}"/>
          </ac:spMkLst>
        </pc:spChg>
        <pc:spChg chg="add del">
          <ac:chgData name="Flinn FRAHER" userId="31030311-36cd-453d-9f8f-90f09f93caf5" providerId="ADAL" clId="{788E8FBA-E951-4C89-8B79-572B99FDF5B8}" dt="2022-05-13T10:46:59.776" v="1371" actId="26606"/>
          <ac:spMkLst>
            <pc:docMk/>
            <pc:sldMk cId="3990219269" sldId="281"/>
            <ac:spMk id="21" creationId="{E704FA00-F5B1-4BF3-BFB2-F832D367024B}"/>
          </ac:spMkLst>
        </pc:spChg>
        <pc:spChg chg="add del">
          <ac:chgData name="Flinn FRAHER" userId="31030311-36cd-453d-9f8f-90f09f93caf5" providerId="ADAL" clId="{788E8FBA-E951-4C89-8B79-572B99FDF5B8}" dt="2022-05-13T10:47:57.661" v="1403" actId="26606"/>
          <ac:spMkLst>
            <pc:docMk/>
            <pc:sldMk cId="3990219269" sldId="281"/>
            <ac:spMk id="22" creationId="{E704FA00-F5B1-4BF3-BFB2-F832D367024B}"/>
          </ac:spMkLst>
        </pc:spChg>
        <pc:spChg chg="add del">
          <ac:chgData name="Flinn FRAHER" userId="31030311-36cd-453d-9f8f-90f09f93caf5" providerId="ADAL" clId="{788E8FBA-E951-4C89-8B79-572B99FDF5B8}" dt="2022-05-13T10:47:00.983" v="1373" actId="26606"/>
          <ac:spMkLst>
            <pc:docMk/>
            <pc:sldMk cId="3990219269" sldId="281"/>
            <ac:spMk id="23" creationId="{A3D1FEF8-5149-4AC1-8D77-B256637FB797}"/>
          </ac:spMkLst>
        </pc:spChg>
        <pc:spChg chg="add del">
          <ac:chgData name="Flinn FRAHER" userId="31030311-36cd-453d-9f8f-90f09f93caf5" providerId="ADAL" clId="{788E8FBA-E951-4C89-8B79-572B99FDF5B8}" dt="2022-05-13T10:47:01.956" v="1375" actId="26606"/>
          <ac:spMkLst>
            <pc:docMk/>
            <pc:sldMk cId="3990219269" sldId="281"/>
            <ac:spMk id="25" creationId="{C169E84F-4748-4D61-A105-357962627A38}"/>
          </ac:spMkLst>
        </pc:spChg>
        <pc:spChg chg="add">
          <ac:chgData name="Flinn FRAHER" userId="31030311-36cd-453d-9f8f-90f09f93caf5" providerId="ADAL" clId="{788E8FBA-E951-4C89-8B79-572B99FDF5B8}" dt="2022-05-13T10:47:57.661" v="1403" actId="26606"/>
          <ac:spMkLst>
            <pc:docMk/>
            <pc:sldMk cId="3990219269" sldId="281"/>
            <ac:spMk id="27" creationId="{9775AF3B-5284-4B97-9BB7-55C6FB3699C2}"/>
          </ac:spMkLst>
        </pc:spChg>
        <pc:spChg chg="add">
          <ac:chgData name="Flinn FRAHER" userId="31030311-36cd-453d-9f8f-90f09f93caf5" providerId="ADAL" clId="{788E8FBA-E951-4C89-8B79-572B99FDF5B8}" dt="2022-05-13T10:47:57.661" v="1403" actId="26606"/>
          <ac:spMkLst>
            <pc:docMk/>
            <pc:sldMk cId="3990219269" sldId="281"/>
            <ac:spMk id="72" creationId="{66D4F5BA-1D71-49B2-8A7F-6B4EB94D7265}"/>
          </ac:spMkLst>
        </pc:spChg>
        <pc:spChg chg="add del">
          <ac:chgData name="Flinn FRAHER" userId="31030311-36cd-453d-9f8f-90f09f93caf5" providerId="ADAL" clId="{788E8FBA-E951-4C89-8B79-572B99FDF5B8}" dt="2022-05-13T10:47:21.121" v="1383" actId="26606"/>
          <ac:spMkLst>
            <pc:docMk/>
            <pc:sldMk cId="3990219269" sldId="281"/>
            <ac:spMk id="85" creationId="{5753A023-A17D-42EE-9269-5BEBF39E7EE7}"/>
          </ac:spMkLst>
        </pc:spChg>
        <pc:spChg chg="add del">
          <ac:chgData name="Flinn FRAHER" userId="31030311-36cd-453d-9f8f-90f09f93caf5" providerId="ADAL" clId="{788E8FBA-E951-4C89-8B79-572B99FDF5B8}" dt="2022-05-13T10:47:29.646" v="1385" actId="26606"/>
          <ac:spMkLst>
            <pc:docMk/>
            <pc:sldMk cId="3990219269" sldId="281"/>
            <ac:spMk id="87" creationId="{596B615F-9003-4FEF-9075-A559D92D384D}"/>
          </ac:spMkLst>
        </pc:spChg>
        <pc:spChg chg="add del">
          <ac:chgData name="Flinn FRAHER" userId="31030311-36cd-453d-9f8f-90f09f93caf5" providerId="ADAL" clId="{788E8FBA-E951-4C89-8B79-572B99FDF5B8}" dt="2022-05-13T10:47:30.277" v="1387" actId="26606"/>
          <ac:spMkLst>
            <pc:docMk/>
            <pc:sldMk cId="3990219269" sldId="281"/>
            <ac:spMk id="89" creationId="{A3D1FEF8-5149-4AC1-8D77-B256637FB797}"/>
          </ac:spMkLst>
        </pc:spChg>
        <pc:spChg chg="add del">
          <ac:chgData name="Flinn FRAHER" userId="31030311-36cd-453d-9f8f-90f09f93caf5" providerId="ADAL" clId="{788E8FBA-E951-4C89-8B79-572B99FDF5B8}" dt="2022-05-13T10:47:31.603" v="1389" actId="26606"/>
          <ac:spMkLst>
            <pc:docMk/>
            <pc:sldMk cId="3990219269" sldId="281"/>
            <ac:spMk id="91" creationId="{C169E84F-4748-4D61-A105-357962627A38}"/>
          </ac:spMkLst>
        </pc:spChg>
        <pc:grpChg chg="add del">
          <ac:chgData name="Flinn FRAHER" userId="31030311-36cd-453d-9f8f-90f09f93caf5" providerId="ADAL" clId="{788E8FBA-E951-4C89-8B79-572B99FDF5B8}" dt="2022-05-13T10:47:14.793" v="1381" actId="26606"/>
          <ac:grpSpMkLst>
            <pc:docMk/>
            <pc:sldMk cId="3990219269" sldId="281"/>
            <ac:grpSpMk id="18" creationId="{4CB5CC6F-11C1-4C07-87C0-F043993E89EC}"/>
          </ac:grpSpMkLst>
        </pc:grpChg>
        <pc:grpChg chg="add del">
          <ac:chgData name="Flinn FRAHER" userId="31030311-36cd-453d-9f8f-90f09f93caf5" providerId="ADAL" clId="{788E8FBA-E951-4C89-8B79-572B99FDF5B8}" dt="2022-05-13T10:47:34.369" v="1395" actId="26606"/>
          <ac:grpSpMkLst>
            <pc:docMk/>
            <pc:sldMk cId="3990219269" sldId="281"/>
            <ac:grpSpMk id="19" creationId="{4CB5CC6F-11C1-4C07-87C0-F043993E89EC}"/>
          </ac:grpSpMkLst>
        </pc:grpChg>
        <pc:grpChg chg="add del">
          <ac:chgData name="Flinn FRAHER" userId="31030311-36cd-453d-9f8f-90f09f93caf5" providerId="ADAL" clId="{788E8FBA-E951-4C89-8B79-572B99FDF5B8}" dt="2022-05-13T10:47:14.793" v="1381" actId="26606"/>
          <ac:grpSpMkLst>
            <pc:docMk/>
            <pc:sldMk cId="3990219269" sldId="281"/>
            <ac:grpSpMk id="20" creationId="{C6C16BE5-8A9A-432D-8A61-230FA03816DB}"/>
          </ac:grpSpMkLst>
        </pc:grpChg>
        <pc:grpChg chg="add">
          <ac:chgData name="Flinn FRAHER" userId="31030311-36cd-453d-9f8f-90f09f93caf5" providerId="ADAL" clId="{788E8FBA-E951-4C89-8B79-572B99FDF5B8}" dt="2022-05-13T10:47:57.661" v="1403" actId="26606"/>
          <ac:grpSpMkLst>
            <pc:docMk/>
            <pc:sldMk cId="3990219269" sldId="281"/>
            <ac:grpSpMk id="29" creationId="{A0F1F7ED-DA39-478F-85DA-317DE08941E8}"/>
          </ac:grpSpMkLst>
        </pc:grpChg>
        <pc:grpChg chg="add del">
          <ac:chgData name="Flinn FRAHER" userId="31030311-36cd-453d-9f8f-90f09f93caf5" providerId="ADAL" clId="{788E8FBA-E951-4C89-8B79-572B99FDF5B8}" dt="2022-05-13T10:47:34.369" v="1395" actId="26606"/>
          <ac:grpSpMkLst>
            <pc:docMk/>
            <pc:sldMk cId="3990219269" sldId="281"/>
            <ac:grpSpMk id="80" creationId="{C6C16BE5-8A9A-432D-8A61-230FA03816DB}"/>
          </ac:grpSpMkLst>
        </pc:grpChg>
        <pc:picChg chg="add del mod ord">
          <ac:chgData name="Flinn FRAHER" userId="31030311-36cd-453d-9f8f-90f09f93caf5" providerId="ADAL" clId="{788E8FBA-E951-4C89-8B79-572B99FDF5B8}" dt="2022-05-13T10:47:45.358" v="1400" actId="21"/>
          <ac:picMkLst>
            <pc:docMk/>
            <pc:sldMk cId="3990219269" sldId="281"/>
            <ac:picMk id="4" creationId="{A5AC88BF-14D9-E792-0AAE-D78FDC20856C}"/>
          </ac:picMkLst>
        </pc:picChg>
        <pc:picChg chg="add del mod ord">
          <ac:chgData name="Flinn FRAHER" userId="31030311-36cd-453d-9f8f-90f09f93caf5" providerId="ADAL" clId="{788E8FBA-E951-4C89-8B79-572B99FDF5B8}" dt="2022-05-13T10:46:31.289" v="1364" actId="21"/>
          <ac:picMkLst>
            <pc:docMk/>
            <pc:sldMk cId="3990219269" sldId="281"/>
            <ac:picMk id="5" creationId="{E760F3A2-CE63-03EE-1D68-63398DF0BA6D}"/>
          </ac:picMkLst>
        </pc:picChg>
        <pc:picChg chg="add mod ord">
          <ac:chgData name="Flinn FRAHER" userId="31030311-36cd-453d-9f8f-90f09f93caf5" providerId="ADAL" clId="{788E8FBA-E951-4C89-8B79-572B99FDF5B8}" dt="2022-05-13T10:47:57.661" v="1403" actId="26606"/>
          <ac:picMkLst>
            <pc:docMk/>
            <pc:sldMk cId="3990219269" sldId="281"/>
            <ac:picMk id="7" creationId="{9DCC22D9-15BA-11A5-5265-E80A0610D781}"/>
          </ac:picMkLst>
        </pc:picChg>
        <pc:picChg chg="add">
          <ac:chgData name="Flinn FRAHER" userId="31030311-36cd-453d-9f8f-90f09f93caf5" providerId="ADAL" clId="{788E8FBA-E951-4C89-8B79-572B99FDF5B8}" dt="2022-05-13T10:47:57.661" v="1403" actId="26606"/>
          <ac:picMkLst>
            <pc:docMk/>
            <pc:sldMk cId="3990219269" sldId="281"/>
            <ac:picMk id="70" creationId="{1B17CCE2-CEEF-40CA-8C4D-0DC2DCA78A23}"/>
          </ac:picMkLst>
        </pc:picChg>
        <pc:cxnChg chg="add del">
          <ac:chgData name="Flinn FRAHER" userId="31030311-36cd-453d-9f8f-90f09f93caf5" providerId="ADAL" clId="{788E8FBA-E951-4C89-8B79-572B99FDF5B8}" dt="2022-05-13T10:47:14.793" v="1381" actId="26606"/>
          <ac:cxnSpMkLst>
            <pc:docMk/>
            <pc:sldMk cId="3990219269" sldId="281"/>
            <ac:cxnSpMk id="81" creationId="{E104AA93-67FD-43AC-92F9-5840A89E43A1}"/>
          </ac:cxnSpMkLst>
        </pc:cxnChg>
        <pc:cxnChg chg="add del">
          <ac:chgData name="Flinn FRAHER" userId="31030311-36cd-453d-9f8f-90f09f93caf5" providerId="ADAL" clId="{788E8FBA-E951-4C89-8B79-572B99FDF5B8}" dt="2022-05-13T10:47:34.369" v="1395" actId="26606"/>
          <ac:cxnSpMkLst>
            <pc:docMk/>
            <pc:sldMk cId="3990219269" sldId="281"/>
            <ac:cxnSpMk id="82" creationId="{E104AA93-67FD-43AC-92F9-5840A89E43A1}"/>
          </ac:cxnSpMkLst>
        </pc:cxnChg>
        <pc:cxnChg chg="add del">
          <ac:chgData name="Flinn FRAHER" userId="31030311-36cd-453d-9f8f-90f09f93caf5" providerId="ADAL" clId="{788E8FBA-E951-4C89-8B79-572B99FDF5B8}" dt="2022-05-13T10:47:14.793" v="1381" actId="26606"/>
          <ac:cxnSpMkLst>
            <pc:docMk/>
            <pc:sldMk cId="3990219269" sldId="281"/>
            <ac:cxnSpMk id="83" creationId="{95AE1CAD-A877-4C0B-91F7-CA9C684C9455}"/>
          </ac:cxnSpMkLst>
        </pc:cxnChg>
        <pc:cxnChg chg="add del">
          <ac:chgData name="Flinn FRAHER" userId="31030311-36cd-453d-9f8f-90f09f93caf5" providerId="ADAL" clId="{788E8FBA-E951-4C89-8B79-572B99FDF5B8}" dt="2022-05-13T10:47:34.369" v="1395" actId="26606"/>
          <ac:cxnSpMkLst>
            <pc:docMk/>
            <pc:sldMk cId="3990219269" sldId="281"/>
            <ac:cxnSpMk id="84" creationId="{95AE1CAD-A877-4C0B-91F7-CA9C684C9455}"/>
          </ac:cxnSpMkLst>
        </pc:cxnChg>
      </pc:sldChg>
      <pc:sldChg chg="delSp modSp new del mod">
        <pc:chgData name="Flinn FRAHER" userId="31030311-36cd-453d-9f8f-90f09f93caf5" providerId="ADAL" clId="{788E8FBA-E951-4C89-8B79-572B99FDF5B8}" dt="2022-05-13T10:48:25.958" v="1404" actId="47"/>
        <pc:sldMkLst>
          <pc:docMk/>
          <pc:sldMk cId="892283943" sldId="282"/>
        </pc:sldMkLst>
        <pc:spChg chg="del">
          <ac:chgData name="Flinn FRAHER" userId="31030311-36cd-453d-9f8f-90f09f93caf5" providerId="ADAL" clId="{788E8FBA-E951-4C89-8B79-572B99FDF5B8}" dt="2022-05-13T10:15:20.553" v="989" actId="478"/>
          <ac:spMkLst>
            <pc:docMk/>
            <pc:sldMk cId="892283943" sldId="282"/>
            <ac:spMk id="2" creationId="{7E32AF59-77A5-86E9-C66F-A4DA8DAACC75}"/>
          </ac:spMkLst>
        </pc:spChg>
        <pc:spChg chg="mod">
          <ac:chgData name="Flinn FRAHER" userId="31030311-36cd-453d-9f8f-90f09f93caf5" providerId="ADAL" clId="{788E8FBA-E951-4C89-8B79-572B99FDF5B8}" dt="2022-05-13T10:19:17.759" v="1345" actId="15"/>
          <ac:spMkLst>
            <pc:docMk/>
            <pc:sldMk cId="892283943" sldId="282"/>
            <ac:spMk id="3" creationId="{29455607-7782-E868-033A-1F30F7BF20F7}"/>
          </ac:spMkLst>
        </pc:spChg>
      </pc:sldChg>
      <pc:sldChg chg="new del">
        <pc:chgData name="Flinn FRAHER" userId="31030311-36cd-453d-9f8f-90f09f93caf5" providerId="ADAL" clId="{788E8FBA-E951-4C89-8B79-572B99FDF5B8}" dt="2022-05-13T10:15:03.498" v="987" actId="680"/>
        <pc:sldMkLst>
          <pc:docMk/>
          <pc:sldMk cId="3419151482" sldId="282"/>
        </pc:sldMkLst>
      </pc:sldChg>
      <pc:sldChg chg="addSp delSp modSp new mod modAnim">
        <pc:chgData name="Flinn FRAHER" userId="31030311-36cd-453d-9f8f-90f09f93caf5" providerId="ADAL" clId="{788E8FBA-E951-4C89-8B79-572B99FDF5B8}" dt="2022-05-13T10:46:22.581" v="1361" actId="1076"/>
        <pc:sldMkLst>
          <pc:docMk/>
          <pc:sldMk cId="1362091193" sldId="283"/>
        </pc:sldMkLst>
        <pc:spChg chg="del">
          <ac:chgData name="Flinn FRAHER" userId="31030311-36cd-453d-9f8f-90f09f93caf5" providerId="ADAL" clId="{788E8FBA-E951-4C89-8B79-572B99FDF5B8}" dt="2022-05-13T10:46:08.420" v="1356"/>
          <ac:spMkLst>
            <pc:docMk/>
            <pc:sldMk cId="1362091193" sldId="283"/>
            <ac:spMk id="3" creationId="{036EECCA-A66A-78CE-FA26-CE6625D22196}"/>
          </ac:spMkLst>
        </pc:spChg>
        <pc:picChg chg="add mod modCrop">
          <ac:chgData name="Flinn FRAHER" userId="31030311-36cd-453d-9f8f-90f09f93caf5" providerId="ADAL" clId="{788E8FBA-E951-4C89-8B79-572B99FDF5B8}" dt="2022-05-13T10:46:22.581" v="1361" actId="1076"/>
          <ac:picMkLst>
            <pc:docMk/>
            <pc:sldMk cId="1362091193" sldId="283"/>
            <ac:picMk id="4" creationId="{4AB32035-BB7B-6BE7-6E13-4F9EA9EFF17E}"/>
          </ac:picMkLst>
        </pc:picChg>
      </pc:sldChg>
      <pc:sldChg chg="addSp delSp modSp add mod delAnim modAnim">
        <pc:chgData name="Flinn FRAHER" userId="31030311-36cd-453d-9f8f-90f09f93caf5" providerId="ADAL" clId="{788E8FBA-E951-4C89-8B79-572B99FDF5B8}" dt="2022-05-13T10:46:45.502" v="1369" actId="14100"/>
        <pc:sldMkLst>
          <pc:docMk/>
          <pc:sldMk cId="587665205" sldId="284"/>
        </pc:sldMkLst>
        <pc:spChg chg="add mod">
          <ac:chgData name="Flinn FRAHER" userId="31030311-36cd-453d-9f8f-90f09f93caf5" providerId="ADAL" clId="{788E8FBA-E951-4C89-8B79-572B99FDF5B8}" dt="2022-05-13T10:46:26.789" v="1363" actId="478"/>
          <ac:spMkLst>
            <pc:docMk/>
            <pc:sldMk cId="587665205" sldId="284"/>
            <ac:spMk id="5" creationId="{3284282C-CFD1-D731-1D7E-7B596DDE0155}"/>
          </ac:spMkLst>
        </pc:spChg>
        <pc:picChg chg="del">
          <ac:chgData name="Flinn FRAHER" userId="31030311-36cd-453d-9f8f-90f09f93caf5" providerId="ADAL" clId="{788E8FBA-E951-4C89-8B79-572B99FDF5B8}" dt="2022-05-13T10:46:26.789" v="1363" actId="478"/>
          <ac:picMkLst>
            <pc:docMk/>
            <pc:sldMk cId="587665205" sldId="284"/>
            <ac:picMk id="4" creationId="{4AB32035-BB7B-6BE7-6E13-4F9EA9EFF17E}"/>
          </ac:picMkLst>
        </pc:picChg>
        <pc:picChg chg="add mod">
          <ac:chgData name="Flinn FRAHER" userId="31030311-36cd-453d-9f8f-90f09f93caf5" providerId="ADAL" clId="{788E8FBA-E951-4C89-8B79-572B99FDF5B8}" dt="2022-05-13T10:46:45.502" v="1369" actId="14100"/>
          <ac:picMkLst>
            <pc:docMk/>
            <pc:sldMk cId="587665205" sldId="284"/>
            <ac:picMk id="6" creationId="{D4F83C59-1C29-9448-37EF-143FBDE7A66B}"/>
          </ac:picMkLst>
        </pc:picChg>
      </pc:sldChg>
      <pc:sldChg chg="addSp modSp new del">
        <pc:chgData name="Flinn FRAHER" userId="31030311-36cd-453d-9f8f-90f09f93caf5" providerId="ADAL" clId="{788E8FBA-E951-4C89-8B79-572B99FDF5B8}" dt="2022-05-13T10:47:54.458" v="1402" actId="47"/>
        <pc:sldMkLst>
          <pc:docMk/>
          <pc:sldMk cId="2834564086" sldId="285"/>
        </pc:sldMkLst>
        <pc:picChg chg="add mod">
          <ac:chgData name="Flinn FRAHER" userId="31030311-36cd-453d-9f8f-90f09f93caf5" providerId="ADAL" clId="{788E8FBA-E951-4C89-8B79-572B99FDF5B8}" dt="2022-05-13T10:47:48.711" v="1401"/>
          <ac:picMkLst>
            <pc:docMk/>
            <pc:sldMk cId="2834564086" sldId="285"/>
            <ac:picMk id="4" creationId="{0DD82CAF-032C-0F90-D9B6-BF8C0F476BC8}"/>
          </ac:picMkLst>
        </pc:picChg>
      </pc:sldChg>
      <pc:sldChg chg="addSp delSp modSp new mod delAnim modAnim">
        <pc:chgData name="Flinn FRAHER" userId="31030311-36cd-453d-9f8f-90f09f93caf5" providerId="ADAL" clId="{788E8FBA-E951-4C89-8B79-572B99FDF5B8}" dt="2022-05-13T11:01:05.224" v="2354" actId="1076"/>
        <pc:sldMkLst>
          <pc:docMk/>
          <pc:sldMk cId="3857526114" sldId="285"/>
        </pc:sldMkLst>
        <pc:spChg chg="del">
          <ac:chgData name="Flinn FRAHER" userId="31030311-36cd-453d-9f8f-90f09f93caf5" providerId="ADAL" clId="{788E8FBA-E951-4C89-8B79-572B99FDF5B8}" dt="2022-05-13T10:52:10.300" v="1408"/>
          <ac:spMkLst>
            <pc:docMk/>
            <pc:sldMk cId="3857526114" sldId="285"/>
            <ac:spMk id="3" creationId="{8509B50F-1446-3578-4CC8-C31CCCB431DF}"/>
          </ac:spMkLst>
        </pc:spChg>
        <pc:spChg chg="add del">
          <ac:chgData name="Flinn FRAHER" userId="31030311-36cd-453d-9f8f-90f09f93caf5" providerId="ADAL" clId="{788E8FBA-E951-4C89-8B79-572B99FDF5B8}" dt="2022-05-13T10:51:42.646" v="1407" actId="22"/>
          <ac:spMkLst>
            <pc:docMk/>
            <pc:sldMk cId="3857526114" sldId="285"/>
            <ac:spMk id="5" creationId="{463FC525-2504-7B7E-B251-48DC574C6963}"/>
          </ac:spMkLst>
        </pc:spChg>
        <pc:spChg chg="add del mod">
          <ac:chgData name="Flinn FRAHER" userId="31030311-36cd-453d-9f8f-90f09f93caf5" providerId="ADAL" clId="{788E8FBA-E951-4C89-8B79-572B99FDF5B8}" dt="2022-05-13T11:00:54.252" v="2350"/>
          <ac:spMkLst>
            <pc:docMk/>
            <pc:sldMk cId="3857526114" sldId="285"/>
            <ac:spMk id="8" creationId="{A3D34A4A-933A-2C77-9D0D-4D08C53CA5D2}"/>
          </ac:spMkLst>
        </pc:spChg>
        <pc:picChg chg="add del mod">
          <ac:chgData name="Flinn FRAHER" userId="31030311-36cd-453d-9f8f-90f09f93caf5" providerId="ADAL" clId="{788E8FBA-E951-4C89-8B79-572B99FDF5B8}" dt="2022-05-13T11:00:43.526" v="2349" actId="478"/>
          <ac:picMkLst>
            <pc:docMk/>
            <pc:sldMk cId="3857526114" sldId="285"/>
            <ac:picMk id="6" creationId="{00FB2B21-2F51-E47D-755F-23CBEAE214EB}"/>
          </ac:picMkLst>
        </pc:picChg>
        <pc:picChg chg="add mod">
          <ac:chgData name="Flinn FRAHER" userId="31030311-36cd-453d-9f8f-90f09f93caf5" providerId="ADAL" clId="{788E8FBA-E951-4C89-8B79-572B99FDF5B8}" dt="2022-05-13T11:01:05.224" v="2354" actId="1076"/>
          <ac:picMkLst>
            <pc:docMk/>
            <pc:sldMk cId="3857526114" sldId="285"/>
            <ac:picMk id="9" creationId="{DAD499B8-D6AF-6A80-941B-714E7BFD1F56}"/>
          </ac:picMkLst>
        </pc:picChg>
      </pc:sldChg>
      <pc:sldChg chg="modSp new mod ord">
        <pc:chgData name="Flinn FRAHER" userId="31030311-36cd-453d-9f8f-90f09f93caf5" providerId="ADAL" clId="{788E8FBA-E951-4C89-8B79-572B99FDF5B8}" dt="2022-05-13T11:45:52.575" v="5785"/>
        <pc:sldMkLst>
          <pc:docMk/>
          <pc:sldMk cId="740256587" sldId="286"/>
        </pc:sldMkLst>
        <pc:spChg chg="mod">
          <ac:chgData name="Flinn FRAHER" userId="31030311-36cd-453d-9f8f-90f09f93caf5" providerId="ADAL" clId="{788E8FBA-E951-4C89-8B79-572B99FDF5B8}" dt="2022-05-13T10:52:59.694" v="1428" actId="20577"/>
          <ac:spMkLst>
            <pc:docMk/>
            <pc:sldMk cId="740256587" sldId="286"/>
            <ac:spMk id="2" creationId="{55D2773C-D1C6-61DF-5889-5E308FF2680F}"/>
          </ac:spMkLst>
        </pc:spChg>
        <pc:spChg chg="mod">
          <ac:chgData name="Flinn FRAHER" userId="31030311-36cd-453d-9f8f-90f09f93caf5" providerId="ADAL" clId="{788E8FBA-E951-4C89-8B79-572B99FDF5B8}" dt="2022-05-13T11:18:45.534" v="3503" actId="20577"/>
          <ac:spMkLst>
            <pc:docMk/>
            <pc:sldMk cId="740256587" sldId="286"/>
            <ac:spMk id="3" creationId="{905563D3-BFA9-1191-D393-4D1708B0F6CA}"/>
          </ac:spMkLst>
        </pc:spChg>
      </pc:sldChg>
      <pc:sldChg chg="addSp delSp modSp new mod setBg setClrOvrMap">
        <pc:chgData name="Flinn FRAHER" userId="31030311-36cd-453d-9f8f-90f09f93caf5" providerId="ADAL" clId="{788E8FBA-E951-4C89-8B79-572B99FDF5B8}" dt="2022-05-13T10:59:59.787" v="2348" actId="20577"/>
        <pc:sldMkLst>
          <pc:docMk/>
          <pc:sldMk cId="1281078055" sldId="287"/>
        </pc:sldMkLst>
        <pc:spChg chg="del mod">
          <ac:chgData name="Flinn FRAHER" userId="31030311-36cd-453d-9f8f-90f09f93caf5" providerId="ADAL" clId="{788E8FBA-E951-4C89-8B79-572B99FDF5B8}" dt="2022-05-13T10:58:44.583" v="1908" actId="478"/>
          <ac:spMkLst>
            <pc:docMk/>
            <pc:sldMk cId="1281078055" sldId="287"/>
            <ac:spMk id="2" creationId="{D7DC4713-27A7-7041-82BB-B773FC0F2E76}"/>
          </ac:spMkLst>
        </pc:spChg>
        <pc:spChg chg="mod">
          <ac:chgData name="Flinn FRAHER" userId="31030311-36cd-453d-9f8f-90f09f93caf5" providerId="ADAL" clId="{788E8FBA-E951-4C89-8B79-572B99FDF5B8}" dt="2022-05-13T10:59:59.787" v="2348" actId="20577"/>
          <ac:spMkLst>
            <pc:docMk/>
            <pc:sldMk cId="1281078055" sldId="287"/>
            <ac:spMk id="3" creationId="{0CE64039-35A1-09C4-429B-07C69A59C0E5}"/>
          </ac:spMkLst>
        </pc:spChg>
        <pc:spChg chg="add">
          <ac:chgData name="Flinn FRAHER" userId="31030311-36cd-453d-9f8f-90f09f93caf5" providerId="ADAL" clId="{788E8FBA-E951-4C89-8B79-572B99FDF5B8}" dt="2022-05-13T10:58:40.288" v="1907" actId="26606"/>
          <ac:spMkLst>
            <pc:docMk/>
            <pc:sldMk cId="1281078055" sldId="287"/>
            <ac:spMk id="77" creationId="{6697F791-5FFA-4164-899F-EB52EA72B024}"/>
          </ac:spMkLst>
        </pc:spChg>
        <pc:spChg chg="add">
          <ac:chgData name="Flinn FRAHER" userId="31030311-36cd-453d-9f8f-90f09f93caf5" providerId="ADAL" clId="{788E8FBA-E951-4C89-8B79-572B99FDF5B8}" dt="2022-05-13T10:58:40.288" v="1907" actId="26606"/>
          <ac:spMkLst>
            <pc:docMk/>
            <pc:sldMk cId="1281078055" sldId="287"/>
            <ac:spMk id="81" creationId="{B773AB25-A422-41AA-9737-5E04C1966DE1}"/>
          </ac:spMkLst>
        </pc:spChg>
        <pc:grpChg chg="add">
          <ac:chgData name="Flinn FRAHER" userId="31030311-36cd-453d-9f8f-90f09f93caf5" providerId="ADAL" clId="{788E8FBA-E951-4C89-8B79-572B99FDF5B8}" dt="2022-05-13T10:58:40.288" v="1907" actId="26606"/>
          <ac:grpSpMkLst>
            <pc:docMk/>
            <pc:sldMk cId="1281078055" sldId="287"/>
            <ac:grpSpMk id="85" creationId="{6AD0D387-1584-4477-B5F8-52B50D4F2205}"/>
          </ac:grpSpMkLst>
        </pc:grpChg>
        <pc:picChg chg="add">
          <ac:chgData name="Flinn FRAHER" userId="31030311-36cd-453d-9f8f-90f09f93caf5" providerId="ADAL" clId="{788E8FBA-E951-4C89-8B79-572B99FDF5B8}" dt="2022-05-13T10:58:40.288" v="1907" actId="26606"/>
          <ac:picMkLst>
            <pc:docMk/>
            <pc:sldMk cId="1281078055" sldId="287"/>
            <ac:picMk id="79" creationId="{4E28A1A9-FB81-4816-AAEA-C3B430946951}"/>
          </ac:picMkLst>
        </pc:picChg>
        <pc:picChg chg="add">
          <ac:chgData name="Flinn FRAHER" userId="31030311-36cd-453d-9f8f-90f09f93caf5" providerId="ADAL" clId="{788E8FBA-E951-4C89-8B79-572B99FDF5B8}" dt="2022-05-13T10:58:40.288" v="1907" actId="26606"/>
          <ac:picMkLst>
            <pc:docMk/>
            <pc:sldMk cId="1281078055" sldId="287"/>
            <ac:picMk id="83" creationId="{AF0552B8-DE8C-40DF-B29F-1728E6A10619}"/>
          </ac:picMkLst>
        </pc:picChg>
        <pc:picChg chg="add del">
          <ac:chgData name="Flinn FRAHER" userId="31030311-36cd-453d-9f8f-90f09f93caf5" providerId="ADAL" clId="{788E8FBA-E951-4C89-8B79-572B99FDF5B8}" dt="2022-05-13T10:58:24.481" v="1901"/>
          <ac:picMkLst>
            <pc:docMk/>
            <pc:sldMk cId="1281078055" sldId="287"/>
            <ac:picMk id="1026" creationId="{06DACA0F-BE62-531E-6717-32C4501D789D}"/>
          </ac:picMkLst>
        </pc:picChg>
        <pc:picChg chg="add del">
          <ac:chgData name="Flinn FRAHER" userId="31030311-36cd-453d-9f8f-90f09f93caf5" providerId="ADAL" clId="{788E8FBA-E951-4C89-8B79-572B99FDF5B8}" dt="2022-05-13T10:58:28.520" v="1903"/>
          <ac:picMkLst>
            <pc:docMk/>
            <pc:sldMk cId="1281078055" sldId="287"/>
            <ac:picMk id="1028" creationId="{9F694A43-821A-CF4C-8E78-31B976F9BEC4}"/>
          </ac:picMkLst>
        </pc:picChg>
        <pc:picChg chg="add del">
          <ac:chgData name="Flinn FRAHER" userId="31030311-36cd-453d-9f8f-90f09f93caf5" providerId="ADAL" clId="{788E8FBA-E951-4C89-8B79-572B99FDF5B8}" dt="2022-05-13T10:58:31.787" v="1905"/>
          <ac:picMkLst>
            <pc:docMk/>
            <pc:sldMk cId="1281078055" sldId="287"/>
            <ac:picMk id="1030" creationId="{5F63DF1D-56B2-F165-381D-822C2823EF7E}"/>
          </ac:picMkLst>
        </pc:picChg>
        <pc:picChg chg="add mod">
          <ac:chgData name="Flinn FRAHER" userId="31030311-36cd-453d-9f8f-90f09f93caf5" providerId="ADAL" clId="{788E8FBA-E951-4C89-8B79-572B99FDF5B8}" dt="2022-05-13T10:58:40.288" v="1907" actId="26606"/>
          <ac:picMkLst>
            <pc:docMk/>
            <pc:sldMk cId="1281078055" sldId="287"/>
            <ac:picMk id="1032" creationId="{60C9D7A2-5E77-C839-B093-55F90858DB52}"/>
          </ac:picMkLst>
        </pc:picChg>
      </pc:sldChg>
      <pc:sldChg chg="addSp delSp modSp new mod setBg modClrScheme modAnim chgLayout">
        <pc:chgData name="Flinn FRAHER" userId="31030311-36cd-453d-9f8f-90f09f93caf5" providerId="ADAL" clId="{788E8FBA-E951-4C89-8B79-572B99FDF5B8}" dt="2022-05-13T11:06:34.842" v="2978" actId="1036"/>
        <pc:sldMkLst>
          <pc:docMk/>
          <pc:sldMk cId="863200376" sldId="288"/>
        </pc:sldMkLst>
        <pc:spChg chg="mod ord">
          <ac:chgData name="Flinn FRAHER" userId="31030311-36cd-453d-9f8f-90f09f93caf5" providerId="ADAL" clId="{788E8FBA-E951-4C89-8B79-572B99FDF5B8}" dt="2022-05-13T11:05:52.700" v="2933" actId="26606"/>
          <ac:spMkLst>
            <pc:docMk/>
            <pc:sldMk cId="863200376" sldId="288"/>
            <ac:spMk id="2" creationId="{28162F03-CF96-2BCC-D779-A944BB41FD78}"/>
          </ac:spMkLst>
        </pc:spChg>
        <pc:spChg chg="mod ord">
          <ac:chgData name="Flinn FRAHER" userId="31030311-36cd-453d-9f8f-90f09f93caf5" providerId="ADAL" clId="{788E8FBA-E951-4C89-8B79-572B99FDF5B8}" dt="2022-05-13T11:05:52.700" v="2933" actId="26606"/>
          <ac:spMkLst>
            <pc:docMk/>
            <pc:sldMk cId="863200376" sldId="288"/>
            <ac:spMk id="3" creationId="{B7F78DAA-5A2D-6808-00EB-E793F55D0EB2}"/>
          </ac:spMkLst>
        </pc:spChg>
        <pc:spChg chg="add del mod ord">
          <ac:chgData name="Flinn FRAHER" userId="31030311-36cd-453d-9f8f-90f09f93caf5" providerId="ADAL" clId="{788E8FBA-E951-4C89-8B79-572B99FDF5B8}" dt="2022-05-13T11:05:50.013" v="2932" actId="700"/>
          <ac:spMkLst>
            <pc:docMk/>
            <pc:sldMk cId="863200376" sldId="288"/>
            <ac:spMk id="5" creationId="{A7B9C0FB-BD8D-5C2D-A1CA-17F54CDD7C93}"/>
          </ac:spMkLst>
        </pc:spChg>
        <pc:spChg chg="add">
          <ac:chgData name="Flinn FRAHER" userId="31030311-36cd-453d-9f8f-90f09f93caf5" providerId="ADAL" clId="{788E8FBA-E951-4C89-8B79-572B99FDF5B8}" dt="2022-05-13T11:05:52.700" v="2933" actId="26606"/>
          <ac:spMkLst>
            <pc:docMk/>
            <pc:sldMk cId="863200376" sldId="288"/>
            <ac:spMk id="73" creationId="{C169E84F-4748-4D61-A105-357962627A38}"/>
          </ac:spMkLst>
        </pc:spChg>
        <pc:picChg chg="add mod">
          <ac:chgData name="Flinn FRAHER" userId="31030311-36cd-453d-9f8f-90f09f93caf5" providerId="ADAL" clId="{788E8FBA-E951-4C89-8B79-572B99FDF5B8}" dt="2022-05-13T11:06:34.842" v="2978" actId="1036"/>
          <ac:picMkLst>
            <pc:docMk/>
            <pc:sldMk cId="863200376" sldId="288"/>
            <ac:picMk id="4" creationId="{91D378F3-AD02-3303-7D1A-1F1F5B0F15F9}"/>
          </ac:picMkLst>
        </pc:picChg>
        <pc:picChg chg="add del">
          <ac:chgData name="Flinn FRAHER" userId="31030311-36cd-453d-9f8f-90f09f93caf5" providerId="ADAL" clId="{788E8FBA-E951-4C89-8B79-572B99FDF5B8}" dt="2022-05-13T11:03:02.764" v="2357"/>
          <ac:picMkLst>
            <pc:docMk/>
            <pc:sldMk cId="863200376" sldId="288"/>
            <ac:picMk id="2050" creationId="{4014DC22-8E22-A18A-75CB-C6266843B705}"/>
          </ac:picMkLst>
        </pc:picChg>
        <pc:picChg chg="add mod ord">
          <ac:chgData name="Flinn FRAHER" userId="31030311-36cd-453d-9f8f-90f09f93caf5" providerId="ADAL" clId="{788E8FBA-E951-4C89-8B79-572B99FDF5B8}" dt="2022-05-13T11:06:34.842" v="2978" actId="1036"/>
          <ac:picMkLst>
            <pc:docMk/>
            <pc:sldMk cId="863200376" sldId="288"/>
            <ac:picMk id="2052" creationId="{36647F3F-86DD-209A-F419-DACA182AE487}"/>
          </ac:picMkLst>
        </pc:picChg>
        <pc:picChg chg="add del">
          <ac:chgData name="Flinn FRAHER" userId="31030311-36cd-453d-9f8f-90f09f93caf5" providerId="ADAL" clId="{788E8FBA-E951-4C89-8B79-572B99FDF5B8}" dt="2022-05-13T11:05:14.406" v="2924"/>
          <ac:picMkLst>
            <pc:docMk/>
            <pc:sldMk cId="863200376" sldId="288"/>
            <ac:picMk id="2054" creationId="{243F828D-9FDA-18E2-7028-137B5BC80A55}"/>
          </ac:picMkLst>
        </pc:picChg>
      </pc:sldChg>
      <pc:sldChg chg="addSp delSp modSp new mod ord setBg modAnim setClrOvrMap">
        <pc:chgData name="Flinn FRAHER" userId="31030311-36cd-453d-9f8f-90f09f93caf5" providerId="ADAL" clId="{788E8FBA-E951-4C89-8B79-572B99FDF5B8}" dt="2022-05-13T11:45:52.575" v="5785"/>
        <pc:sldMkLst>
          <pc:docMk/>
          <pc:sldMk cId="1681252039" sldId="289"/>
        </pc:sldMkLst>
        <pc:spChg chg="mod">
          <ac:chgData name="Flinn FRAHER" userId="31030311-36cd-453d-9f8f-90f09f93caf5" providerId="ADAL" clId="{788E8FBA-E951-4C89-8B79-572B99FDF5B8}" dt="2022-05-13T11:08:58.862" v="3010" actId="26606"/>
          <ac:spMkLst>
            <pc:docMk/>
            <pc:sldMk cId="1681252039" sldId="289"/>
            <ac:spMk id="2" creationId="{89E9495E-358F-5D7D-ECC7-396BC48E76EA}"/>
          </ac:spMkLst>
        </pc:spChg>
        <pc:spChg chg="del mod ord">
          <ac:chgData name="Flinn FRAHER" userId="31030311-36cd-453d-9f8f-90f09f93caf5" providerId="ADAL" clId="{788E8FBA-E951-4C89-8B79-572B99FDF5B8}" dt="2022-05-13T11:09:56.122" v="3013"/>
          <ac:spMkLst>
            <pc:docMk/>
            <pc:sldMk cId="1681252039" sldId="289"/>
            <ac:spMk id="3" creationId="{C03BBC3F-36FD-ECFC-3CFA-148C8C18940F}"/>
          </ac:spMkLst>
        </pc:spChg>
        <pc:spChg chg="add del">
          <ac:chgData name="Flinn FRAHER" userId="31030311-36cd-453d-9f8f-90f09f93caf5" providerId="ADAL" clId="{788E8FBA-E951-4C89-8B79-572B99FDF5B8}" dt="2022-05-13T11:07:05.281" v="2981"/>
          <ac:spMkLst>
            <pc:docMk/>
            <pc:sldMk cId="1681252039" sldId="289"/>
            <ac:spMk id="4" creationId="{A90C48CE-2CAC-ACEE-5024-45050E3E9231}"/>
          </ac:spMkLst>
        </pc:spChg>
        <pc:spChg chg="add del">
          <ac:chgData name="Flinn FRAHER" userId="31030311-36cd-453d-9f8f-90f09f93caf5" providerId="ADAL" clId="{788E8FBA-E951-4C89-8B79-572B99FDF5B8}" dt="2022-05-13T11:07:13.946" v="2995"/>
          <ac:spMkLst>
            <pc:docMk/>
            <pc:sldMk cId="1681252039" sldId="289"/>
            <ac:spMk id="5" creationId="{823ACC26-37F4-6963-B359-946309ED47B8}"/>
          </ac:spMkLst>
        </pc:spChg>
        <pc:spChg chg="add del mod">
          <ac:chgData name="Flinn FRAHER" userId="31030311-36cd-453d-9f8f-90f09f93caf5" providerId="ADAL" clId="{788E8FBA-E951-4C89-8B79-572B99FDF5B8}" dt="2022-05-13T11:08:34.845" v="3004" actId="478"/>
          <ac:spMkLst>
            <pc:docMk/>
            <pc:sldMk cId="1681252039" sldId="289"/>
            <ac:spMk id="7" creationId="{ADFF13A4-C8CB-09DD-1DCD-503929867D82}"/>
          </ac:spMkLst>
        </pc:spChg>
        <pc:spChg chg="add del">
          <ac:chgData name="Flinn FRAHER" userId="31030311-36cd-453d-9f8f-90f09f93caf5" providerId="ADAL" clId="{788E8FBA-E951-4C89-8B79-572B99FDF5B8}" dt="2022-05-13T11:08:58.862" v="3010" actId="26606"/>
          <ac:spMkLst>
            <pc:docMk/>
            <pc:sldMk cId="1681252039" sldId="289"/>
            <ac:spMk id="14" creationId="{9775AF3B-5284-4B97-9BB7-55C6FB3699C2}"/>
          </ac:spMkLst>
        </pc:spChg>
        <pc:spChg chg="add del">
          <ac:chgData name="Flinn FRAHER" userId="31030311-36cd-453d-9f8f-90f09f93caf5" providerId="ADAL" clId="{788E8FBA-E951-4C89-8B79-572B99FDF5B8}" dt="2022-05-13T11:08:58.862" v="3010" actId="26606"/>
          <ac:spMkLst>
            <pc:docMk/>
            <pc:sldMk cId="1681252039" sldId="289"/>
            <ac:spMk id="59" creationId="{66D4F5BA-1D71-49B2-8A7F-6B4EB94D7265}"/>
          </ac:spMkLst>
        </pc:spChg>
        <pc:grpChg chg="add del">
          <ac:chgData name="Flinn FRAHER" userId="31030311-36cd-453d-9f8f-90f09f93caf5" providerId="ADAL" clId="{788E8FBA-E951-4C89-8B79-572B99FDF5B8}" dt="2022-05-13T11:08:58.862" v="3010" actId="26606"/>
          <ac:grpSpMkLst>
            <pc:docMk/>
            <pc:sldMk cId="1681252039" sldId="289"/>
            <ac:grpSpMk id="16" creationId="{A0F1F7ED-DA39-478F-85DA-317DE08941E8}"/>
          </ac:grpSpMkLst>
        </pc:grpChg>
        <pc:picChg chg="add del mod">
          <ac:chgData name="Flinn FRAHER" userId="31030311-36cd-453d-9f8f-90f09f93caf5" providerId="ADAL" clId="{788E8FBA-E951-4C89-8B79-572B99FDF5B8}" dt="2022-05-13T11:11:29.703" v="3025" actId="478"/>
          <ac:picMkLst>
            <pc:docMk/>
            <pc:sldMk cId="1681252039" sldId="289"/>
            <ac:picMk id="9" creationId="{EE86228C-D70B-E937-DF9B-DE71EEB62A1A}"/>
          </ac:picMkLst>
        </pc:picChg>
        <pc:picChg chg="add mod ord modCrop">
          <ac:chgData name="Flinn FRAHER" userId="31030311-36cd-453d-9f8f-90f09f93caf5" providerId="ADAL" clId="{788E8FBA-E951-4C89-8B79-572B99FDF5B8}" dt="2022-05-13T11:11:45.414" v="3029" actId="1076"/>
          <ac:picMkLst>
            <pc:docMk/>
            <pc:sldMk cId="1681252039" sldId="289"/>
            <ac:picMk id="10" creationId="{93E4C9F0-64A2-A439-7AA0-8D1F84A7FDF4}"/>
          </ac:picMkLst>
        </pc:picChg>
        <pc:picChg chg="add del">
          <ac:chgData name="Flinn FRAHER" userId="31030311-36cd-453d-9f8f-90f09f93caf5" providerId="ADAL" clId="{788E8FBA-E951-4C89-8B79-572B99FDF5B8}" dt="2022-05-13T11:08:58.862" v="3010" actId="26606"/>
          <ac:picMkLst>
            <pc:docMk/>
            <pc:sldMk cId="1681252039" sldId="289"/>
            <ac:picMk id="57" creationId="{1B17CCE2-CEEF-40CA-8C4D-0DC2DCA78A23}"/>
          </ac:picMkLst>
        </pc:picChg>
        <pc:picChg chg="add mod">
          <ac:chgData name="Flinn FRAHER" userId="31030311-36cd-453d-9f8f-90f09f93caf5" providerId="ADAL" clId="{788E8FBA-E951-4C89-8B79-572B99FDF5B8}" dt="2022-05-13T11:11:23.531" v="3023" actId="14100"/>
          <ac:picMkLst>
            <pc:docMk/>
            <pc:sldMk cId="1681252039" sldId="289"/>
            <ac:picMk id="3076" creationId="{C1E296B6-681E-4E34-BBDF-B798C38DCE45}"/>
          </ac:picMkLst>
        </pc:picChg>
      </pc:sldChg>
      <pc:sldChg chg="addSp modSp new mod setBg setClrOvrMap">
        <pc:chgData name="Flinn FRAHER" userId="31030311-36cd-453d-9f8f-90f09f93caf5" providerId="ADAL" clId="{788E8FBA-E951-4C89-8B79-572B99FDF5B8}" dt="2022-05-13T11:17:53.022" v="3474" actId="20577"/>
        <pc:sldMkLst>
          <pc:docMk/>
          <pc:sldMk cId="1762601367" sldId="290"/>
        </pc:sldMkLst>
        <pc:spChg chg="mod">
          <ac:chgData name="Flinn FRAHER" userId="31030311-36cd-453d-9f8f-90f09f93caf5" providerId="ADAL" clId="{788E8FBA-E951-4C89-8B79-572B99FDF5B8}" dt="2022-05-13T11:16:10.601" v="3056" actId="20577"/>
          <ac:spMkLst>
            <pc:docMk/>
            <pc:sldMk cId="1762601367" sldId="290"/>
            <ac:spMk id="2" creationId="{B577FBF2-923B-F905-8981-9E42CAA7FBE1}"/>
          </ac:spMkLst>
        </pc:spChg>
        <pc:spChg chg="mod">
          <ac:chgData name="Flinn FRAHER" userId="31030311-36cd-453d-9f8f-90f09f93caf5" providerId="ADAL" clId="{788E8FBA-E951-4C89-8B79-572B99FDF5B8}" dt="2022-05-13T11:17:53.022" v="3474" actId="20577"/>
          <ac:spMkLst>
            <pc:docMk/>
            <pc:sldMk cId="1762601367" sldId="290"/>
            <ac:spMk id="3" creationId="{70B6CC89-EF3E-BECA-A672-C19EC4C23612}"/>
          </ac:spMkLst>
        </pc:spChg>
        <pc:spChg chg="add">
          <ac:chgData name="Flinn FRAHER" userId="31030311-36cd-453d-9f8f-90f09f93caf5" providerId="ADAL" clId="{788E8FBA-E951-4C89-8B79-572B99FDF5B8}" dt="2022-05-13T11:16:05.505" v="3034" actId="26606"/>
          <ac:spMkLst>
            <pc:docMk/>
            <pc:sldMk cId="1762601367" sldId="290"/>
            <ac:spMk id="71" creationId="{6697F791-5FFA-4164-899F-EB52EA72B024}"/>
          </ac:spMkLst>
        </pc:spChg>
        <pc:spChg chg="add">
          <ac:chgData name="Flinn FRAHER" userId="31030311-36cd-453d-9f8f-90f09f93caf5" providerId="ADAL" clId="{788E8FBA-E951-4C89-8B79-572B99FDF5B8}" dt="2022-05-13T11:16:05.505" v="3034" actId="26606"/>
          <ac:spMkLst>
            <pc:docMk/>
            <pc:sldMk cId="1762601367" sldId="290"/>
            <ac:spMk id="75" creationId="{B773AB25-A422-41AA-9737-5E04C1966DE1}"/>
          </ac:spMkLst>
        </pc:spChg>
        <pc:grpChg chg="add">
          <ac:chgData name="Flinn FRAHER" userId="31030311-36cd-453d-9f8f-90f09f93caf5" providerId="ADAL" clId="{788E8FBA-E951-4C89-8B79-572B99FDF5B8}" dt="2022-05-13T11:16:05.505" v="3034" actId="26606"/>
          <ac:grpSpMkLst>
            <pc:docMk/>
            <pc:sldMk cId="1762601367" sldId="290"/>
            <ac:grpSpMk id="79" creationId="{6AD0D387-1584-4477-B5F8-52B50D4F2205}"/>
          </ac:grpSpMkLst>
        </pc:grpChg>
        <pc:picChg chg="add">
          <ac:chgData name="Flinn FRAHER" userId="31030311-36cd-453d-9f8f-90f09f93caf5" providerId="ADAL" clId="{788E8FBA-E951-4C89-8B79-572B99FDF5B8}" dt="2022-05-13T11:16:05.505" v="3034" actId="26606"/>
          <ac:picMkLst>
            <pc:docMk/>
            <pc:sldMk cId="1762601367" sldId="290"/>
            <ac:picMk id="73" creationId="{4E28A1A9-FB81-4816-AAEA-C3B430946951}"/>
          </ac:picMkLst>
        </pc:picChg>
        <pc:picChg chg="add">
          <ac:chgData name="Flinn FRAHER" userId="31030311-36cd-453d-9f8f-90f09f93caf5" providerId="ADAL" clId="{788E8FBA-E951-4C89-8B79-572B99FDF5B8}" dt="2022-05-13T11:16:05.505" v="3034" actId="26606"/>
          <ac:picMkLst>
            <pc:docMk/>
            <pc:sldMk cId="1762601367" sldId="290"/>
            <ac:picMk id="77" creationId="{AF0552B8-DE8C-40DF-B29F-1728E6A10619}"/>
          </ac:picMkLst>
        </pc:picChg>
        <pc:picChg chg="add mod">
          <ac:chgData name="Flinn FRAHER" userId="31030311-36cd-453d-9f8f-90f09f93caf5" providerId="ADAL" clId="{788E8FBA-E951-4C89-8B79-572B99FDF5B8}" dt="2022-05-13T11:16:05.505" v="3034" actId="26606"/>
          <ac:picMkLst>
            <pc:docMk/>
            <pc:sldMk cId="1762601367" sldId="290"/>
            <ac:picMk id="4098" creationId="{66A3FB67-B7DA-2EEA-B7D7-9D6D245B2E57}"/>
          </ac:picMkLst>
        </pc:picChg>
      </pc:sldChg>
      <pc:sldChg chg="addSp delSp modSp new mod setBg">
        <pc:chgData name="Flinn FRAHER" userId="31030311-36cd-453d-9f8f-90f09f93caf5" providerId="ADAL" clId="{788E8FBA-E951-4C89-8B79-572B99FDF5B8}" dt="2022-05-13T11:31:26.434" v="4695" actId="20577"/>
        <pc:sldMkLst>
          <pc:docMk/>
          <pc:sldMk cId="3573891406" sldId="291"/>
        </pc:sldMkLst>
        <pc:spChg chg="del">
          <ac:chgData name="Flinn FRAHER" userId="31030311-36cd-453d-9f8f-90f09f93caf5" providerId="ADAL" clId="{788E8FBA-E951-4C89-8B79-572B99FDF5B8}" dt="2022-05-13T11:21:20.164" v="3907" actId="478"/>
          <ac:spMkLst>
            <pc:docMk/>
            <pc:sldMk cId="3573891406" sldId="291"/>
            <ac:spMk id="2" creationId="{2946FFDB-9811-E6A2-D8BB-C073A5CC3A26}"/>
          </ac:spMkLst>
        </pc:spChg>
        <pc:spChg chg="mod">
          <ac:chgData name="Flinn FRAHER" userId="31030311-36cd-453d-9f8f-90f09f93caf5" providerId="ADAL" clId="{788E8FBA-E951-4C89-8B79-572B99FDF5B8}" dt="2022-05-13T11:31:26.434" v="4695" actId="20577"/>
          <ac:spMkLst>
            <pc:docMk/>
            <pc:sldMk cId="3573891406" sldId="291"/>
            <ac:spMk id="3" creationId="{9B930CBD-4C9D-7089-8C9D-D4F537F1BA60}"/>
          </ac:spMkLst>
        </pc:spChg>
        <pc:spChg chg="add">
          <ac:chgData name="Flinn FRAHER" userId="31030311-36cd-453d-9f8f-90f09f93caf5" providerId="ADAL" clId="{788E8FBA-E951-4C89-8B79-572B99FDF5B8}" dt="2022-05-13T11:23:28.216" v="4346" actId="26606"/>
          <ac:spMkLst>
            <pc:docMk/>
            <pc:sldMk cId="3573891406" sldId="291"/>
            <ac:spMk id="73" creationId="{C2E4E997-8672-4FFD-B8EC-9932A8E4714B}"/>
          </ac:spMkLst>
        </pc:spChg>
        <pc:grpChg chg="add">
          <ac:chgData name="Flinn FRAHER" userId="31030311-36cd-453d-9f8f-90f09f93caf5" providerId="ADAL" clId="{788E8FBA-E951-4C89-8B79-572B99FDF5B8}" dt="2022-05-13T11:23:28.216" v="4346" actId="26606"/>
          <ac:grpSpMkLst>
            <pc:docMk/>
            <pc:sldMk cId="3573891406" sldId="291"/>
            <ac:grpSpMk id="77" creationId="{453E4DEE-E996-40F8-8635-0FF43D7348F9}"/>
          </ac:grpSpMkLst>
        </pc:grpChg>
        <pc:picChg chg="add">
          <ac:chgData name="Flinn FRAHER" userId="31030311-36cd-453d-9f8f-90f09f93caf5" providerId="ADAL" clId="{788E8FBA-E951-4C89-8B79-572B99FDF5B8}" dt="2022-05-13T11:23:28.216" v="4346" actId="26606"/>
          <ac:picMkLst>
            <pc:docMk/>
            <pc:sldMk cId="3573891406" sldId="291"/>
            <ac:picMk id="75" creationId="{FE6BA9E6-1D9E-4D30-B528-D49FA1342E4E}"/>
          </ac:picMkLst>
        </pc:picChg>
        <pc:picChg chg="add del mod">
          <ac:chgData name="Flinn FRAHER" userId="31030311-36cd-453d-9f8f-90f09f93caf5" providerId="ADAL" clId="{788E8FBA-E951-4C89-8B79-572B99FDF5B8}" dt="2022-05-13T11:23:22.638" v="4344"/>
          <ac:picMkLst>
            <pc:docMk/>
            <pc:sldMk cId="3573891406" sldId="291"/>
            <ac:picMk id="6146" creationId="{C5D63EAF-5DED-D5D7-8493-326BC6E70D4F}"/>
          </ac:picMkLst>
        </pc:picChg>
        <pc:picChg chg="add mod">
          <ac:chgData name="Flinn FRAHER" userId="31030311-36cd-453d-9f8f-90f09f93caf5" providerId="ADAL" clId="{788E8FBA-E951-4C89-8B79-572B99FDF5B8}" dt="2022-05-13T11:24:28.080" v="4357" actId="14826"/>
          <ac:picMkLst>
            <pc:docMk/>
            <pc:sldMk cId="3573891406" sldId="291"/>
            <ac:picMk id="6148" creationId="{AFA7C3A7-27DF-8721-A955-D9F55539DAAF}"/>
          </ac:picMkLst>
        </pc:picChg>
        <pc:picChg chg="add del">
          <ac:chgData name="Flinn FRAHER" userId="31030311-36cd-453d-9f8f-90f09f93caf5" providerId="ADAL" clId="{788E8FBA-E951-4C89-8B79-572B99FDF5B8}" dt="2022-05-13T11:23:47.806" v="4350"/>
          <ac:picMkLst>
            <pc:docMk/>
            <pc:sldMk cId="3573891406" sldId="291"/>
            <ac:picMk id="6150" creationId="{E01B8AC9-954B-2C31-D3E4-0E17749407BE}"/>
          </ac:picMkLst>
        </pc:picChg>
        <pc:picChg chg="add mod">
          <ac:chgData name="Flinn FRAHER" userId="31030311-36cd-453d-9f8f-90f09f93caf5" providerId="ADAL" clId="{788E8FBA-E951-4C89-8B79-572B99FDF5B8}" dt="2022-05-13T11:24:00.178" v="4354" actId="14100"/>
          <ac:picMkLst>
            <pc:docMk/>
            <pc:sldMk cId="3573891406" sldId="291"/>
            <ac:picMk id="6152" creationId="{F9BBA3E4-4218-E614-DE51-0F9231DD186B}"/>
          </ac:picMkLst>
        </pc:picChg>
      </pc:sldChg>
      <pc:sldChg chg="addSp modSp new mod setBg">
        <pc:chgData name="Flinn FRAHER" userId="31030311-36cd-453d-9f8f-90f09f93caf5" providerId="ADAL" clId="{788E8FBA-E951-4C89-8B79-572B99FDF5B8}" dt="2022-05-13T11:37:22.599" v="5382" actId="20577"/>
        <pc:sldMkLst>
          <pc:docMk/>
          <pc:sldMk cId="3692596393" sldId="292"/>
        </pc:sldMkLst>
        <pc:spChg chg="mod">
          <ac:chgData name="Flinn FRAHER" userId="31030311-36cd-453d-9f8f-90f09f93caf5" providerId="ADAL" clId="{788E8FBA-E951-4C89-8B79-572B99FDF5B8}" dt="2022-05-13T11:37:22.599" v="5382" actId="20577"/>
          <ac:spMkLst>
            <pc:docMk/>
            <pc:sldMk cId="3692596393" sldId="292"/>
            <ac:spMk id="2" creationId="{D0EEE8FC-12C9-F113-8357-A55D5B5DE4F6}"/>
          </ac:spMkLst>
        </pc:spChg>
        <pc:spChg chg="mod ord">
          <ac:chgData name="Flinn FRAHER" userId="31030311-36cd-453d-9f8f-90f09f93caf5" providerId="ADAL" clId="{788E8FBA-E951-4C89-8B79-572B99FDF5B8}" dt="2022-05-13T11:36:30.718" v="5326" actId="26606"/>
          <ac:spMkLst>
            <pc:docMk/>
            <pc:sldMk cId="3692596393" sldId="292"/>
            <ac:spMk id="3" creationId="{EBD978DC-222E-77EB-1F10-33DA2E502D17}"/>
          </ac:spMkLst>
        </pc:spChg>
        <pc:grpChg chg="add">
          <ac:chgData name="Flinn FRAHER" userId="31030311-36cd-453d-9f8f-90f09f93caf5" providerId="ADAL" clId="{788E8FBA-E951-4C89-8B79-572B99FDF5B8}" dt="2022-05-13T11:36:30.718" v="5326" actId="26606"/>
          <ac:grpSpMkLst>
            <pc:docMk/>
            <pc:sldMk cId="3692596393" sldId="292"/>
            <ac:grpSpMk id="12" creationId="{FB1C6FC3-0FE6-4434-9E4B-EAFBA0A70C1D}"/>
          </ac:grpSpMkLst>
        </pc:grpChg>
        <pc:grpChg chg="add">
          <ac:chgData name="Flinn FRAHER" userId="31030311-36cd-453d-9f8f-90f09f93caf5" providerId="ADAL" clId="{788E8FBA-E951-4C89-8B79-572B99FDF5B8}" dt="2022-05-13T11:36:30.718" v="5326" actId="26606"/>
          <ac:grpSpMkLst>
            <pc:docMk/>
            <pc:sldMk cId="3692596393" sldId="292"/>
            <ac:grpSpMk id="16" creationId="{ACF91339-3F26-4B01-8848-0F6E5575A6E0}"/>
          </ac:grpSpMkLst>
        </pc:grpChg>
        <pc:picChg chg="add mod ord modCrop">
          <ac:chgData name="Flinn FRAHER" userId="31030311-36cd-453d-9f8f-90f09f93caf5" providerId="ADAL" clId="{788E8FBA-E951-4C89-8B79-572B99FDF5B8}" dt="2022-05-13T11:37:04.105" v="5336" actId="732"/>
          <ac:picMkLst>
            <pc:docMk/>
            <pc:sldMk cId="3692596393" sldId="292"/>
            <ac:picMk id="5" creationId="{4D2663DD-6BF6-5135-325E-FAD4FB896C7E}"/>
          </ac:picMkLst>
        </pc:picChg>
        <pc:picChg chg="add mod">
          <ac:chgData name="Flinn FRAHER" userId="31030311-36cd-453d-9f8f-90f09f93caf5" providerId="ADAL" clId="{788E8FBA-E951-4C89-8B79-572B99FDF5B8}" dt="2022-05-13T11:36:30.718" v="5326" actId="26606"/>
          <ac:picMkLst>
            <pc:docMk/>
            <pc:sldMk cId="3692596393" sldId="292"/>
            <ac:picMk id="7" creationId="{BA3E73CC-9A26-21AB-B73A-C25A0058FF89}"/>
          </ac:picMkLst>
        </pc:picChg>
        <pc:cxnChg chg="add">
          <ac:chgData name="Flinn FRAHER" userId="31030311-36cd-453d-9f8f-90f09f93caf5" providerId="ADAL" clId="{788E8FBA-E951-4C89-8B79-572B99FDF5B8}" dt="2022-05-13T11:36:30.718" v="5326" actId="26606"/>
          <ac:cxnSpMkLst>
            <pc:docMk/>
            <pc:sldMk cId="3692596393" sldId="292"/>
            <ac:cxnSpMk id="72" creationId="{79CECD47-BAAC-4DB7-9799-B92EA5BDB5C4}"/>
          </ac:cxnSpMkLst>
        </pc:cxnChg>
        <pc:cxnChg chg="add">
          <ac:chgData name="Flinn FRAHER" userId="31030311-36cd-453d-9f8f-90f09f93caf5" providerId="ADAL" clId="{788E8FBA-E951-4C89-8B79-572B99FDF5B8}" dt="2022-05-13T11:36:30.718" v="5326" actId="26606"/>
          <ac:cxnSpMkLst>
            <pc:docMk/>
            <pc:sldMk cId="3692596393" sldId="292"/>
            <ac:cxnSpMk id="74" creationId="{42B5FFEC-000D-4A6E-A8E7-0549AD40B59A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F25B9-3B4B-48AC-A5D5-423949B10A96}" type="datetimeFigureOut">
              <a:rPr lang="en-GB" smtClean="0"/>
              <a:t>10/06/2022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2BBAD-6406-43D5-94C9-B2B7F01F4C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49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Blender – palette UV mapping etc</a:t>
            </a:r>
          </a:p>
          <a:p>
            <a:r>
              <a:rPr lang="en-GB" dirty="0"/>
              <a:t>Blender – rigging, exporting as mesh and importing as </a:t>
            </a:r>
            <a:r>
              <a:rPr lang="en-GB" dirty="0" err="1"/>
              <a:t>skele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2BBAD-6406-43D5-94C9-B2B7F01F4C7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520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8216EF92-1665-4463-9D35-74B7B0D4A52F}" type="datetimeFigureOut">
              <a:rPr lang="en-GB" smtClean="0"/>
              <a:t>10/06/2022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4112E3E7-FAC7-4808-BB64-ADDAE9FB5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EF92-1665-4463-9D35-74B7B0D4A52F}" type="datetimeFigureOut">
              <a:rPr lang="en-GB" smtClean="0"/>
              <a:t>10/06/2022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2E3E7-FAC7-4808-BB64-ADDAE9FB5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42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EF92-1665-4463-9D35-74B7B0D4A52F}" type="datetimeFigureOut">
              <a:rPr lang="en-GB" smtClean="0"/>
              <a:t>10/06/2022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2E3E7-FAC7-4808-BB64-ADDAE9FB5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89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EF92-1665-4463-9D35-74B7B0D4A52F}" type="datetimeFigureOut">
              <a:rPr lang="en-GB" smtClean="0"/>
              <a:t>10/06/2022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2E3E7-FAC7-4808-BB64-ADDAE9FB599B}" type="slidenum">
              <a:rPr lang="en-GB" smtClean="0"/>
              <a:t>‹#›</a:t>
            </a:fld>
            <a:endParaRPr lang="en-GB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931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EF92-1665-4463-9D35-74B7B0D4A52F}" type="datetimeFigureOut">
              <a:rPr lang="en-GB" smtClean="0"/>
              <a:t>10/06/2022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2E3E7-FAC7-4808-BB64-ADDAE9FB5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64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EF92-1665-4463-9D35-74B7B0D4A52F}" type="datetimeFigureOut">
              <a:rPr lang="en-GB" smtClean="0"/>
              <a:t>10/06/2022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2E3E7-FAC7-4808-BB64-ADDAE9FB5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71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EF92-1665-4463-9D35-74B7B0D4A52F}" type="datetimeFigureOut">
              <a:rPr lang="en-GB" smtClean="0"/>
              <a:t>10/06/2022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2E3E7-FAC7-4808-BB64-ADDAE9FB5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57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EF92-1665-4463-9D35-74B7B0D4A52F}" type="datetimeFigureOut">
              <a:rPr lang="en-GB" smtClean="0"/>
              <a:t>10/06/2022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2E3E7-FAC7-4808-BB64-ADDAE9FB5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81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EF92-1665-4463-9D35-74B7B0D4A52F}" type="datetimeFigureOut">
              <a:rPr lang="en-GB" smtClean="0"/>
              <a:t>10/06/2022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2E3E7-FAC7-4808-BB64-ADDAE9FB5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49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EF92-1665-4463-9D35-74B7B0D4A52F}" type="datetimeFigureOut">
              <a:rPr lang="en-GB" smtClean="0"/>
              <a:t>10/06/2022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2E3E7-FAC7-4808-BB64-ADDAE9FB5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87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EF92-1665-4463-9D35-74B7B0D4A52F}" type="datetimeFigureOut">
              <a:rPr lang="en-GB" smtClean="0"/>
              <a:t>10/06/2022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2E3E7-FAC7-4808-BB64-ADDAE9FB5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75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EF92-1665-4463-9D35-74B7B0D4A52F}" type="datetimeFigureOut">
              <a:rPr lang="en-GB" smtClean="0"/>
              <a:t>10/06/2022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2E3E7-FAC7-4808-BB64-ADDAE9FB5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41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EF92-1665-4463-9D35-74B7B0D4A52F}" type="datetimeFigureOut">
              <a:rPr lang="en-GB" smtClean="0"/>
              <a:t>10/06/2022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2E3E7-FAC7-4808-BB64-ADDAE9FB5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37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EF92-1665-4463-9D35-74B7B0D4A52F}" type="datetimeFigureOut">
              <a:rPr lang="en-GB" smtClean="0"/>
              <a:t>10/06/2022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2E3E7-FAC7-4808-BB64-ADDAE9FB5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03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EF92-1665-4463-9D35-74B7B0D4A52F}" type="datetimeFigureOut">
              <a:rPr lang="en-GB" smtClean="0"/>
              <a:t>10/06/2022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2E3E7-FAC7-4808-BB64-ADDAE9FB5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87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EF92-1665-4463-9D35-74B7B0D4A52F}" type="datetimeFigureOut">
              <a:rPr lang="en-GB" smtClean="0"/>
              <a:t>10/06/2022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2E3E7-FAC7-4808-BB64-ADDAE9FB5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40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EF92-1665-4463-9D35-74B7B0D4A52F}" type="datetimeFigureOut">
              <a:rPr lang="en-GB" smtClean="0"/>
              <a:t>10/06/2022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2E3E7-FAC7-4808-BB64-ADDAE9FB5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33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6EF92-1665-4463-9D35-74B7B0D4A52F}" type="datetimeFigureOut">
              <a:rPr lang="en-GB" smtClean="0"/>
              <a:t>10/06/2022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2E3E7-FAC7-4808-BB64-ADDAE9FB59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2274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M1lgZTMmG4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M1d8RiYE70?feature=oembe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Vw6FAAbiCE?feature=oemb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vdbG5t37NA?feature=oembed" TargetMode="Externa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T_cyCvl3BM?feature=oembe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jjttq5ZjN0?feature=oembed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v5EDm0TGe4?feature=oembed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ZuzExCvAeA?feature=oembed" TargetMode="Externa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_fDqcaMHT4?feature=oembed" TargetMode="Externa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puUyArFRmk?feature=oembed" TargetMode="Externa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2DD268-607B-EFC2-DA69-3C8795311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519" y="618518"/>
            <a:ext cx="3084891" cy="1478570"/>
          </a:xfrm>
        </p:spPr>
        <p:txBody>
          <a:bodyPr>
            <a:normAutofit/>
          </a:bodyPr>
          <a:lstStyle/>
          <a:p>
            <a:r>
              <a:rPr lang="en-GB" sz="3200"/>
              <a:t>Animatronics – What is it?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EB7E7D-A5F2-FF14-6DCE-5D3513B35D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4" b="4634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7F2E4-D19F-1F9A-95FC-BDBB830B8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1800" dirty="0"/>
              <a:t>Animatronics is a character creation suite, with a vertical slice of puzzle gameplay which involves interaction with various gameplay objects using a created robot.</a:t>
            </a:r>
          </a:p>
          <a:p>
            <a:pPr marL="0" indent="0">
              <a:buNone/>
            </a:pPr>
            <a:r>
              <a:rPr lang="en-GB" sz="1800" dirty="0"/>
              <a:t>Users can use the runtime editor to create a robot of their choosing from the parts available, and enter a play-mode state to move the robot around and interact with puzzles.</a:t>
            </a:r>
          </a:p>
          <a:p>
            <a:pPr marL="0" indent="0">
              <a:buNone/>
            </a:pPr>
            <a:r>
              <a:rPr lang="en-GB" sz="1800" dirty="0"/>
              <a:t>These robots are entirely procedurally animated, with zero keyframes being used in the project.</a:t>
            </a:r>
          </a:p>
          <a:p>
            <a:pPr marL="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9160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CBA50DB-DBC7-4B6E-B3C1-8FF1EA519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D8FB6-AF8D-4D98-913D-E6486FEC1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1902285" cy="6858001"/>
            <a:chOff x="0" y="0"/>
            <a:chExt cx="11902285" cy="685800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805ED2-113B-4584-8827-567B5792F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4" name="Rectangle 5">
                <a:extLst>
                  <a:ext uri="{FF2B5EF4-FFF2-40B4-BE49-F238E27FC236}">
                    <a16:creationId xmlns:a16="http://schemas.microsoft.com/office/drawing/2014/main" id="{C6CF21D8-CC72-4F35-A29E-3AF9E6DA13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id="{8E60A7C3-087D-47B4-AB5A-C8B1042FD2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1885EECE-F6D9-4128-BC90-01583BF269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F44AA128-AA96-4FF2-A1C3-F9D2E7FD38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7E52DC12-230B-4892-B284-F2FE9DE16A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A68FBF9E-B81A-41D0-8A03-6CFC30811D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B0047F84-8480-494F-9241-39FF17CFF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8CAF76D8-4B95-4A8E-9EE5-8CCC0A7AD2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792F82F3-05A8-4A55-8C5B-81F6678B59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B8472536-021A-4E59-BD59-DDC090A18A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AEBEF646-3C12-469F-B194-A161A7A95D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Line 16">
                <a:extLst>
                  <a:ext uri="{FF2B5EF4-FFF2-40B4-BE49-F238E27FC236}">
                    <a16:creationId xmlns:a16="http://schemas.microsoft.com/office/drawing/2014/main" id="{D4501159-D7AC-4307-9DFC-C8F3A94341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B5244C41-454C-47D8-A6A9-C17EC2A366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8FA883B8-99FB-4540-B573-F0674BFB1C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F1178B7C-5A00-4E5B-9010-B1477621E0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E359D5D8-EE2E-4714-A40A-C3A6D91F98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Rectangle 21">
                <a:extLst>
                  <a:ext uri="{FF2B5EF4-FFF2-40B4-BE49-F238E27FC236}">
                    <a16:creationId xmlns:a16="http://schemas.microsoft.com/office/drawing/2014/main" id="{8A89C2E5-F892-4666-85FB-995578FBC7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2">
                <a:extLst>
                  <a:ext uri="{FF2B5EF4-FFF2-40B4-BE49-F238E27FC236}">
                    <a16:creationId xmlns:a16="http://schemas.microsoft.com/office/drawing/2014/main" id="{6DC6174B-0EC3-4A81-A0D1-D10DBB869A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3">
                <a:extLst>
                  <a:ext uri="{FF2B5EF4-FFF2-40B4-BE49-F238E27FC236}">
                    <a16:creationId xmlns:a16="http://schemas.microsoft.com/office/drawing/2014/main" id="{2CB96070-0553-4F79-984C-8DABB1CD5D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4">
                <a:extLst>
                  <a:ext uri="{FF2B5EF4-FFF2-40B4-BE49-F238E27FC236}">
                    <a16:creationId xmlns:a16="http://schemas.microsoft.com/office/drawing/2014/main" id="{BA23B6E2-3718-4009-B80E-9279154B1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5">
                <a:extLst>
                  <a:ext uri="{FF2B5EF4-FFF2-40B4-BE49-F238E27FC236}">
                    <a16:creationId xmlns:a16="http://schemas.microsoft.com/office/drawing/2014/main" id="{CAFB32D5-E528-419B-80EE-1475633970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6">
                <a:extLst>
                  <a:ext uri="{FF2B5EF4-FFF2-40B4-BE49-F238E27FC236}">
                    <a16:creationId xmlns:a16="http://schemas.microsoft.com/office/drawing/2014/main" id="{A68ADD35-4FEA-404D-B2F3-23556E6E8F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27">
                <a:extLst>
                  <a:ext uri="{FF2B5EF4-FFF2-40B4-BE49-F238E27FC236}">
                    <a16:creationId xmlns:a16="http://schemas.microsoft.com/office/drawing/2014/main" id="{89CF17CA-49E3-4B4A-836A-4FD55C67BE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28">
                <a:extLst>
                  <a:ext uri="{FF2B5EF4-FFF2-40B4-BE49-F238E27FC236}">
                    <a16:creationId xmlns:a16="http://schemas.microsoft.com/office/drawing/2014/main" id="{AB394F2E-F3E7-4CED-84A9-35C47AB287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29">
                <a:extLst>
                  <a:ext uri="{FF2B5EF4-FFF2-40B4-BE49-F238E27FC236}">
                    <a16:creationId xmlns:a16="http://schemas.microsoft.com/office/drawing/2014/main" id="{FF816C2F-3999-4A9F-8395-5D68ED33A4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30">
                <a:extLst>
                  <a:ext uri="{FF2B5EF4-FFF2-40B4-BE49-F238E27FC236}">
                    <a16:creationId xmlns:a16="http://schemas.microsoft.com/office/drawing/2014/main" id="{82AD6AC6-71D5-4BD8-9185-D3062968B5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31">
                <a:extLst>
                  <a:ext uri="{FF2B5EF4-FFF2-40B4-BE49-F238E27FC236}">
                    <a16:creationId xmlns:a16="http://schemas.microsoft.com/office/drawing/2014/main" id="{743A50C2-65CF-4F4C-B412-6149A93AC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C0E7A88-FEDF-4C4F-A6B4-F7DDE9DE92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27597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4" name="Freeform 32">
                <a:extLst>
                  <a:ext uri="{FF2B5EF4-FFF2-40B4-BE49-F238E27FC236}">
                    <a16:creationId xmlns:a16="http://schemas.microsoft.com/office/drawing/2014/main" id="{AE94B3EE-D5C0-4BDE-B6AA-7599F0486E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3">
                <a:extLst>
                  <a:ext uri="{FF2B5EF4-FFF2-40B4-BE49-F238E27FC236}">
                    <a16:creationId xmlns:a16="http://schemas.microsoft.com/office/drawing/2014/main" id="{5EF110E8-C00D-454E-8F3A-ECF2D35667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4">
                <a:extLst>
                  <a:ext uri="{FF2B5EF4-FFF2-40B4-BE49-F238E27FC236}">
                    <a16:creationId xmlns:a16="http://schemas.microsoft.com/office/drawing/2014/main" id="{BFC5F327-6927-4F35-9AF6-C45527BB45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5">
                <a:extLst>
                  <a:ext uri="{FF2B5EF4-FFF2-40B4-BE49-F238E27FC236}">
                    <a16:creationId xmlns:a16="http://schemas.microsoft.com/office/drawing/2014/main" id="{BF2D314D-AEDE-418D-9702-D3CDB98C30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6">
                <a:extLst>
                  <a:ext uri="{FF2B5EF4-FFF2-40B4-BE49-F238E27FC236}">
                    <a16:creationId xmlns:a16="http://schemas.microsoft.com/office/drawing/2014/main" id="{64FD07F8-3CA6-4209-9A9E-30609FE9A3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37">
                <a:extLst>
                  <a:ext uri="{FF2B5EF4-FFF2-40B4-BE49-F238E27FC236}">
                    <a16:creationId xmlns:a16="http://schemas.microsoft.com/office/drawing/2014/main" id="{AB0AE24D-CD49-4B57-82E0-780F62AE4F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Freeform 38">
                <a:extLst>
                  <a:ext uri="{FF2B5EF4-FFF2-40B4-BE49-F238E27FC236}">
                    <a16:creationId xmlns:a16="http://schemas.microsoft.com/office/drawing/2014/main" id="{66803AF8-6368-45E6-A0B7-C0C4CFFEEB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1" name="Freeform 39">
                <a:extLst>
                  <a:ext uri="{FF2B5EF4-FFF2-40B4-BE49-F238E27FC236}">
                    <a16:creationId xmlns:a16="http://schemas.microsoft.com/office/drawing/2014/main" id="{B4761E05-2792-472B-A814-9616151CF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40">
                <a:extLst>
                  <a:ext uri="{FF2B5EF4-FFF2-40B4-BE49-F238E27FC236}">
                    <a16:creationId xmlns:a16="http://schemas.microsoft.com/office/drawing/2014/main" id="{40B6A261-9427-4E70-9564-048AD009B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Rectangle 41">
                <a:extLst>
                  <a:ext uri="{FF2B5EF4-FFF2-40B4-BE49-F238E27FC236}">
                    <a16:creationId xmlns:a16="http://schemas.microsoft.com/office/drawing/2014/main" id="{68BFDFBE-2286-4123-9436-E1DF84AF49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52" name="Picture 2">
            <a:extLst>
              <a:ext uri="{FF2B5EF4-FFF2-40B4-BE49-F238E27FC236}">
                <a16:creationId xmlns:a16="http://schemas.microsoft.com/office/drawing/2014/main" id="{5B3DE270-418F-47A7-B311-C4D876041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D9FBF6-293A-0E42-FCB2-D120CD123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6041" y="618518"/>
            <a:ext cx="3281003" cy="1478570"/>
          </a:xfrm>
        </p:spPr>
        <p:txBody>
          <a:bodyPr anchor="b">
            <a:normAutofit/>
          </a:bodyPr>
          <a:lstStyle/>
          <a:p>
            <a:r>
              <a:rPr lang="en-GB" sz="2800" dirty="0">
                <a:solidFill>
                  <a:srgbClr val="FFFFFF"/>
                </a:solidFill>
              </a:rPr>
              <a:t>Part selection manager</a:t>
            </a:r>
          </a:p>
        </p:txBody>
      </p:sp>
      <p:sp useBgFill="1">
        <p:nvSpPr>
          <p:cNvPr id="54" name="Round Diagonal Corner Rectangle 11">
            <a:extLst>
              <a:ext uri="{FF2B5EF4-FFF2-40B4-BE49-F238E27FC236}">
                <a16:creationId xmlns:a16="http://schemas.microsoft.com/office/drawing/2014/main" id="{A1351C6B-7343-451F-AB4A-1CE294A4E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49" y="808057"/>
            <a:ext cx="6752461" cy="5234394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A8BA636-A2C5-747D-BF7E-F3F25FBAF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88" y="1516151"/>
            <a:ext cx="6112382" cy="38202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06959-D2A8-DFB9-F426-14AD55A7B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6041" y="2249487"/>
            <a:ext cx="3281004" cy="3541714"/>
          </a:xfrm>
        </p:spPr>
        <p:txBody>
          <a:bodyPr>
            <a:normAutofit/>
          </a:bodyPr>
          <a:lstStyle/>
          <a:p>
            <a:r>
              <a:rPr lang="en-GB" sz="1800" dirty="0">
                <a:solidFill>
                  <a:srgbClr val="FFFFFF"/>
                </a:solidFill>
              </a:rPr>
              <a:t>After the two tests, I knew I’d need an actor component which could drive editor functionality.</a:t>
            </a:r>
          </a:p>
          <a:p>
            <a:r>
              <a:rPr lang="en-GB" sz="1800" dirty="0">
                <a:solidFill>
                  <a:srgbClr val="FFFFFF"/>
                </a:solidFill>
              </a:rPr>
              <a:t>I planned the overall structure  of this manager in the diagram seen here – doing this ensured that the code for the editor remained well structured</a:t>
            </a:r>
          </a:p>
        </p:txBody>
      </p:sp>
    </p:spTree>
    <p:extLst>
      <p:ext uri="{BB962C8B-B14F-4D97-AF65-F5344CB8AC3E}">
        <p14:creationId xmlns:p14="http://schemas.microsoft.com/office/powerpoint/2010/main" val="944181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BA50DB-DBC7-4B6E-B3C1-8FF1EA519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D8FB6-AF8D-4D98-913D-E6486FEC1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1902285" cy="6858001"/>
            <a:chOff x="0" y="0"/>
            <a:chExt cx="11902285" cy="685800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A805ED2-113B-4584-8827-567B5792F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5" name="Rectangle 5">
                <a:extLst>
                  <a:ext uri="{FF2B5EF4-FFF2-40B4-BE49-F238E27FC236}">
                    <a16:creationId xmlns:a16="http://schemas.microsoft.com/office/drawing/2014/main" id="{C6CF21D8-CC72-4F35-A29E-3AF9E6DA13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8E60A7C3-087D-47B4-AB5A-C8B1042FD2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1885EECE-F6D9-4128-BC90-01583BF269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F44AA128-AA96-4FF2-A1C3-F9D2E7FD38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7E52DC12-230B-4892-B284-F2FE9DE16A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A68FBF9E-B81A-41D0-8A03-6CFC30811D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B0047F84-8480-494F-9241-39FF17CFF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Freeform 12">
                <a:extLst>
                  <a:ext uri="{FF2B5EF4-FFF2-40B4-BE49-F238E27FC236}">
                    <a16:creationId xmlns:a16="http://schemas.microsoft.com/office/drawing/2014/main" id="{8CAF76D8-4B95-4A8E-9EE5-8CCC0A7AD2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" name="Freeform 13">
                <a:extLst>
                  <a:ext uri="{FF2B5EF4-FFF2-40B4-BE49-F238E27FC236}">
                    <a16:creationId xmlns:a16="http://schemas.microsoft.com/office/drawing/2014/main" id="{792F82F3-05A8-4A55-8C5B-81F6678B59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B8472536-021A-4E59-BD59-DDC090A18A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AEBEF646-3C12-469F-B194-A161A7A95D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Line 16">
                <a:extLst>
                  <a:ext uri="{FF2B5EF4-FFF2-40B4-BE49-F238E27FC236}">
                    <a16:creationId xmlns:a16="http://schemas.microsoft.com/office/drawing/2014/main" id="{D4501159-D7AC-4307-9DFC-C8F3A94341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7" name="Freeform 17">
                <a:extLst>
                  <a:ext uri="{FF2B5EF4-FFF2-40B4-BE49-F238E27FC236}">
                    <a16:creationId xmlns:a16="http://schemas.microsoft.com/office/drawing/2014/main" id="{B5244C41-454C-47D8-A6A9-C17EC2A366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18">
                <a:extLst>
                  <a:ext uri="{FF2B5EF4-FFF2-40B4-BE49-F238E27FC236}">
                    <a16:creationId xmlns:a16="http://schemas.microsoft.com/office/drawing/2014/main" id="{8FA883B8-99FB-4540-B573-F0674BFB1C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19">
                <a:extLst>
                  <a:ext uri="{FF2B5EF4-FFF2-40B4-BE49-F238E27FC236}">
                    <a16:creationId xmlns:a16="http://schemas.microsoft.com/office/drawing/2014/main" id="{F1178B7C-5A00-4E5B-9010-B1477621E0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0">
                <a:extLst>
                  <a:ext uri="{FF2B5EF4-FFF2-40B4-BE49-F238E27FC236}">
                    <a16:creationId xmlns:a16="http://schemas.microsoft.com/office/drawing/2014/main" id="{E359D5D8-EE2E-4714-A40A-C3A6D91F98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Rectangle 21">
                <a:extLst>
                  <a:ext uri="{FF2B5EF4-FFF2-40B4-BE49-F238E27FC236}">
                    <a16:creationId xmlns:a16="http://schemas.microsoft.com/office/drawing/2014/main" id="{8A89C2E5-F892-4666-85FB-995578FBC7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2">
                <a:extLst>
                  <a:ext uri="{FF2B5EF4-FFF2-40B4-BE49-F238E27FC236}">
                    <a16:creationId xmlns:a16="http://schemas.microsoft.com/office/drawing/2014/main" id="{6DC6174B-0EC3-4A81-A0D1-D10DBB869A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3">
                <a:extLst>
                  <a:ext uri="{FF2B5EF4-FFF2-40B4-BE49-F238E27FC236}">
                    <a16:creationId xmlns:a16="http://schemas.microsoft.com/office/drawing/2014/main" id="{2CB96070-0553-4F79-984C-8DABB1CD5D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4">
                <a:extLst>
                  <a:ext uri="{FF2B5EF4-FFF2-40B4-BE49-F238E27FC236}">
                    <a16:creationId xmlns:a16="http://schemas.microsoft.com/office/drawing/2014/main" id="{BA23B6E2-3718-4009-B80E-9279154B1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5">
                <a:extLst>
                  <a:ext uri="{FF2B5EF4-FFF2-40B4-BE49-F238E27FC236}">
                    <a16:creationId xmlns:a16="http://schemas.microsoft.com/office/drawing/2014/main" id="{CAFB32D5-E528-419B-80EE-1475633970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26">
                <a:extLst>
                  <a:ext uri="{FF2B5EF4-FFF2-40B4-BE49-F238E27FC236}">
                    <a16:creationId xmlns:a16="http://schemas.microsoft.com/office/drawing/2014/main" id="{A68ADD35-4FEA-404D-B2F3-23556E6E8F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27">
                <a:extLst>
                  <a:ext uri="{FF2B5EF4-FFF2-40B4-BE49-F238E27FC236}">
                    <a16:creationId xmlns:a16="http://schemas.microsoft.com/office/drawing/2014/main" id="{89CF17CA-49E3-4B4A-836A-4FD55C67BE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28">
                <a:extLst>
                  <a:ext uri="{FF2B5EF4-FFF2-40B4-BE49-F238E27FC236}">
                    <a16:creationId xmlns:a16="http://schemas.microsoft.com/office/drawing/2014/main" id="{AB394F2E-F3E7-4CED-84A9-35C47AB287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29">
                <a:extLst>
                  <a:ext uri="{FF2B5EF4-FFF2-40B4-BE49-F238E27FC236}">
                    <a16:creationId xmlns:a16="http://schemas.microsoft.com/office/drawing/2014/main" id="{FF816C2F-3999-4A9F-8395-5D68ED33A4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30">
                <a:extLst>
                  <a:ext uri="{FF2B5EF4-FFF2-40B4-BE49-F238E27FC236}">
                    <a16:creationId xmlns:a16="http://schemas.microsoft.com/office/drawing/2014/main" id="{82AD6AC6-71D5-4BD8-9185-D3062968B5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1" name="Freeform 31">
                <a:extLst>
                  <a:ext uri="{FF2B5EF4-FFF2-40B4-BE49-F238E27FC236}">
                    <a16:creationId xmlns:a16="http://schemas.microsoft.com/office/drawing/2014/main" id="{743A50C2-65CF-4F4C-B412-6149A93AC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0E7A88-FEDF-4C4F-A6B4-F7DDE9DE92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27597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5" name="Freeform 32">
                <a:extLst>
                  <a:ext uri="{FF2B5EF4-FFF2-40B4-BE49-F238E27FC236}">
                    <a16:creationId xmlns:a16="http://schemas.microsoft.com/office/drawing/2014/main" id="{AE94B3EE-D5C0-4BDE-B6AA-7599F0486E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3">
                <a:extLst>
                  <a:ext uri="{FF2B5EF4-FFF2-40B4-BE49-F238E27FC236}">
                    <a16:creationId xmlns:a16="http://schemas.microsoft.com/office/drawing/2014/main" id="{5EF110E8-C00D-454E-8F3A-ECF2D35667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4">
                <a:extLst>
                  <a:ext uri="{FF2B5EF4-FFF2-40B4-BE49-F238E27FC236}">
                    <a16:creationId xmlns:a16="http://schemas.microsoft.com/office/drawing/2014/main" id="{BFC5F327-6927-4F35-9AF6-C45527BB45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5">
                <a:extLst>
                  <a:ext uri="{FF2B5EF4-FFF2-40B4-BE49-F238E27FC236}">
                    <a16:creationId xmlns:a16="http://schemas.microsoft.com/office/drawing/2014/main" id="{BF2D314D-AEDE-418D-9702-D3CDB98C30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36">
                <a:extLst>
                  <a:ext uri="{FF2B5EF4-FFF2-40B4-BE49-F238E27FC236}">
                    <a16:creationId xmlns:a16="http://schemas.microsoft.com/office/drawing/2014/main" id="{64FD07F8-3CA6-4209-9A9E-30609FE9A3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Freeform 37">
                <a:extLst>
                  <a:ext uri="{FF2B5EF4-FFF2-40B4-BE49-F238E27FC236}">
                    <a16:creationId xmlns:a16="http://schemas.microsoft.com/office/drawing/2014/main" id="{AB0AE24D-CD49-4B57-82E0-780F62AE4F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1" name="Freeform 38">
                <a:extLst>
                  <a:ext uri="{FF2B5EF4-FFF2-40B4-BE49-F238E27FC236}">
                    <a16:creationId xmlns:a16="http://schemas.microsoft.com/office/drawing/2014/main" id="{66803AF8-6368-45E6-A0B7-C0C4CFFEEB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39">
                <a:extLst>
                  <a:ext uri="{FF2B5EF4-FFF2-40B4-BE49-F238E27FC236}">
                    <a16:creationId xmlns:a16="http://schemas.microsoft.com/office/drawing/2014/main" id="{B4761E05-2792-472B-A814-9616151CF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40">
                <a:extLst>
                  <a:ext uri="{FF2B5EF4-FFF2-40B4-BE49-F238E27FC236}">
                    <a16:creationId xmlns:a16="http://schemas.microsoft.com/office/drawing/2014/main" id="{40B6A261-9427-4E70-9564-048AD009B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Rectangle 41">
                <a:extLst>
                  <a:ext uri="{FF2B5EF4-FFF2-40B4-BE49-F238E27FC236}">
                    <a16:creationId xmlns:a16="http://schemas.microsoft.com/office/drawing/2014/main" id="{68BFDFBE-2286-4123-9436-E1DF84AF49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53" name="Picture 2">
            <a:extLst>
              <a:ext uri="{FF2B5EF4-FFF2-40B4-BE49-F238E27FC236}">
                <a16:creationId xmlns:a16="http://schemas.microsoft.com/office/drawing/2014/main" id="{5B3DE270-418F-47A7-B311-C4D876041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D9FBF6-293A-0E42-FCB2-D120CD123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6041" y="618518"/>
            <a:ext cx="3281003" cy="1478570"/>
          </a:xfrm>
        </p:spPr>
        <p:txBody>
          <a:bodyPr anchor="b">
            <a:normAutofit/>
          </a:bodyPr>
          <a:lstStyle/>
          <a:p>
            <a:r>
              <a:rPr lang="en-GB" sz="2800" dirty="0">
                <a:solidFill>
                  <a:srgbClr val="FFFFFF"/>
                </a:solidFill>
              </a:rPr>
              <a:t>Key data types</a:t>
            </a:r>
          </a:p>
        </p:txBody>
      </p:sp>
      <p:sp useBgFill="1">
        <p:nvSpPr>
          <p:cNvPr id="55" name="Round Diagonal Corner Rectangle 11">
            <a:extLst>
              <a:ext uri="{FF2B5EF4-FFF2-40B4-BE49-F238E27FC236}">
                <a16:creationId xmlns:a16="http://schemas.microsoft.com/office/drawing/2014/main" id="{A1351C6B-7343-451F-AB4A-1CE294A4E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49" y="808057"/>
            <a:ext cx="6752461" cy="5234394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3D84716-E402-5903-66F3-468888BF3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88" y="1546712"/>
            <a:ext cx="6112382" cy="375911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06959-D2A8-DFB9-F426-14AD55A7B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6041" y="2249487"/>
            <a:ext cx="3281004" cy="3541714"/>
          </a:xfrm>
        </p:spPr>
        <p:txBody>
          <a:bodyPr>
            <a:normAutofit fontScale="85000" lnSpcReduction="10000"/>
          </a:bodyPr>
          <a:lstStyle/>
          <a:p>
            <a:r>
              <a:rPr lang="en-GB" sz="1800" dirty="0">
                <a:solidFill>
                  <a:srgbClr val="FFFFFF"/>
                </a:solidFill>
              </a:rPr>
              <a:t>A plan was also made for key data types before the R&amp;D phase</a:t>
            </a:r>
          </a:p>
          <a:p>
            <a:r>
              <a:rPr lang="en-GB" sz="1800" dirty="0">
                <a:solidFill>
                  <a:srgbClr val="FFFFFF"/>
                </a:solidFill>
              </a:rPr>
              <a:t>Core elements shown here include the </a:t>
            </a:r>
            <a:r>
              <a:rPr lang="en-GB" sz="1800" dirty="0" err="1">
                <a:solidFill>
                  <a:srgbClr val="FFFFFF"/>
                </a:solidFill>
              </a:rPr>
              <a:t>FPartSocket</a:t>
            </a:r>
            <a:r>
              <a:rPr lang="en-GB" sz="1800" dirty="0">
                <a:solidFill>
                  <a:srgbClr val="FFFFFF"/>
                </a:solidFill>
              </a:rPr>
              <a:t>, and </a:t>
            </a:r>
            <a:r>
              <a:rPr lang="en-GB" sz="1800" dirty="0" err="1">
                <a:solidFill>
                  <a:srgbClr val="FFFFFF"/>
                </a:solidFill>
              </a:rPr>
              <a:t>FRobotPart</a:t>
            </a:r>
            <a:r>
              <a:rPr lang="en-GB" sz="1800" dirty="0">
                <a:solidFill>
                  <a:srgbClr val="FFFFFF"/>
                </a:solidFill>
              </a:rPr>
              <a:t> structures which contain the most of the key information about each part</a:t>
            </a:r>
          </a:p>
          <a:p>
            <a:r>
              <a:rPr lang="en-GB" sz="1800" dirty="0">
                <a:solidFill>
                  <a:srgbClr val="FFFFFF"/>
                </a:solidFill>
              </a:rPr>
              <a:t>The </a:t>
            </a:r>
            <a:r>
              <a:rPr lang="en-GB" sz="1800" dirty="0" err="1">
                <a:solidFill>
                  <a:srgbClr val="FFFFFF"/>
                </a:solidFill>
              </a:rPr>
              <a:t>FRobotPart</a:t>
            </a:r>
            <a:r>
              <a:rPr lang="en-GB" sz="1800" dirty="0">
                <a:solidFill>
                  <a:srgbClr val="FFFFFF"/>
                </a:solidFill>
              </a:rPr>
              <a:t> structure did have a larger number of attributes by the end of production, but doing this initial planning ensured data flow inside the project was organised</a:t>
            </a:r>
          </a:p>
        </p:txBody>
      </p:sp>
    </p:spTree>
    <p:extLst>
      <p:ext uri="{BB962C8B-B14F-4D97-AF65-F5344CB8AC3E}">
        <p14:creationId xmlns:p14="http://schemas.microsoft.com/office/powerpoint/2010/main" val="30592704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14">
            <a:extLst>
              <a:ext uri="{FF2B5EF4-FFF2-40B4-BE49-F238E27FC236}">
                <a16:creationId xmlns:a16="http://schemas.microsoft.com/office/drawing/2014/main" id="{62C6D782-6B6F-4B4E-B92B-C8F13A0FE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6" name="Rectangle 15">
              <a:extLst>
                <a:ext uri="{FF2B5EF4-FFF2-40B4-BE49-F238E27FC236}">
                  <a16:creationId xmlns:a16="http://schemas.microsoft.com/office/drawing/2014/main" id="{E9716FBC-9870-4321-B055-657F96DDF1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Picture 2">
              <a:extLst>
                <a:ext uri="{FF2B5EF4-FFF2-40B4-BE49-F238E27FC236}">
                  <a16:creationId xmlns:a16="http://schemas.microsoft.com/office/drawing/2014/main" id="{3720C802-2465-4EF6-9AED-E768D24605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8" name="Group 18">
            <a:extLst>
              <a:ext uri="{FF2B5EF4-FFF2-40B4-BE49-F238E27FC236}">
                <a16:creationId xmlns:a16="http://schemas.microsoft.com/office/drawing/2014/main" id="{6E532192-EB0D-43D0-8ACF-ABEBADC61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81779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A61AEB4E-A65A-4890-AD09-C9ACFB080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528DE10F-D498-4BFB-8B2A-E06AAA1F4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EA9A7A15-77B2-4771-B979-8F0E0626A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91C3D14F-54C6-49E0-BB0E-DAEA3688A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693A8E0B-9819-41E1-979C-44F08FECF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31C3E5DB-A7A3-4EAE-9026-F9B8F12EC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DCA25288-1A1B-4F47-B482-9A847602E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14B443AB-E1B9-4C40-BA70-8F6CAD01F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85A198B7-B595-43D6-828B-3A6D85322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F310B986-AB70-4FCE-85CC-A7FB750AB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58F94A36-E150-4C70-87E6-89E6368F1F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885088E1-2931-4D8D-869D-72334C596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7AE9D160-3F56-4C52-9ED9-A6BAAA329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79F3F7A1-0C51-41DA-9DA6-8E90E3E35A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DD9A2A46-D55F-4922-A01B-3F8DBED621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id="{0AA17DFB-AEBE-4499-865B-B703812442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1">
              <a:extLst>
                <a:ext uri="{FF2B5EF4-FFF2-40B4-BE49-F238E27FC236}">
                  <a16:creationId xmlns:a16="http://schemas.microsoft.com/office/drawing/2014/main" id="{057EE8DA-45A6-49F5-8818-666095A68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id="{8ADAA219-132F-41F3-BFAB-896804CF9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3">
              <a:extLst>
                <a:ext uri="{FF2B5EF4-FFF2-40B4-BE49-F238E27FC236}">
                  <a16:creationId xmlns:a16="http://schemas.microsoft.com/office/drawing/2014/main" id="{0593EFB1-DC77-417B-B5BC-0900A29F8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4">
              <a:extLst>
                <a:ext uri="{FF2B5EF4-FFF2-40B4-BE49-F238E27FC236}">
                  <a16:creationId xmlns:a16="http://schemas.microsoft.com/office/drawing/2014/main" id="{95C9F90E-2399-40F1-BB67-3EEDFC360A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5">
              <a:extLst>
                <a:ext uri="{FF2B5EF4-FFF2-40B4-BE49-F238E27FC236}">
                  <a16:creationId xmlns:a16="http://schemas.microsoft.com/office/drawing/2014/main" id="{59635033-7842-47F7-869E-EB54B03BE9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6">
              <a:extLst>
                <a:ext uri="{FF2B5EF4-FFF2-40B4-BE49-F238E27FC236}">
                  <a16:creationId xmlns:a16="http://schemas.microsoft.com/office/drawing/2014/main" id="{06710716-F4FF-4D2D-BD4D-3A1C29D5D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27">
              <a:extLst>
                <a:ext uri="{FF2B5EF4-FFF2-40B4-BE49-F238E27FC236}">
                  <a16:creationId xmlns:a16="http://schemas.microsoft.com/office/drawing/2014/main" id="{DD91BF26-5487-4130-87F9-0B56EA0B06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28">
              <a:extLst>
                <a:ext uri="{FF2B5EF4-FFF2-40B4-BE49-F238E27FC236}">
                  <a16:creationId xmlns:a16="http://schemas.microsoft.com/office/drawing/2014/main" id="{DCAE746E-F56B-4E02-A50E-358503AB5F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81DB5307-35A1-4FFB-A8E6-C6AB7703A8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0">
              <a:extLst>
                <a:ext uri="{FF2B5EF4-FFF2-40B4-BE49-F238E27FC236}">
                  <a16:creationId xmlns:a16="http://schemas.microsoft.com/office/drawing/2014/main" id="{052F6C49-049E-4FBC-A090-64B559CC10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B520037F-DF6D-49C9-937E-D7617F8DC8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D65483B0-4562-4071-8E79-BFF7E3407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Rectangle 33">
              <a:extLst>
                <a:ext uri="{FF2B5EF4-FFF2-40B4-BE49-F238E27FC236}">
                  <a16:creationId xmlns:a16="http://schemas.microsoft.com/office/drawing/2014/main" id="{B537F264-B801-4F97-8091-41E16CA52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CF0D86E0-647F-437F-AA71-72A789B0D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D72C3866-21D1-48D0-899E-938892FF3D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4E94AC39-CDCB-4B11-BE08-FABED0C00F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29C7F939-61B9-467B-AC85-C146594B8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0B851A48-E333-49BD-8150-3E207F2F5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1CD0C878-A6ED-44A0-972F-164829F382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1C236544-42D8-4A88-B600-6B8B20FFB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C9FF2C0E-61EA-45E6-8C93-270B51918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654F9C3F-E635-4E7B-BF8F-87BF60CE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3">
              <a:extLst>
                <a:ext uri="{FF2B5EF4-FFF2-40B4-BE49-F238E27FC236}">
                  <a16:creationId xmlns:a16="http://schemas.microsoft.com/office/drawing/2014/main" id="{ACCA7548-833A-4EEC-91F2-BB9687E3CE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F895F203-B2FD-49FE-A865-269B367A4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Rectangle 45">
              <a:extLst>
                <a:ext uri="{FF2B5EF4-FFF2-40B4-BE49-F238E27FC236}">
                  <a16:creationId xmlns:a16="http://schemas.microsoft.com/office/drawing/2014/main" id="{84D9CCFF-23CD-4209-B238-57DDF091A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190495CD-E216-4AF5-9038-D7807B638C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6E2B5DDB-234E-47ED-9F32-83C6D5EEE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9DB1F0CB-D565-4DF9-BA3F-7CE9F18B4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552F47B4-D0D5-4075-BD00-7145B6F205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0">
              <a:extLst>
                <a:ext uri="{FF2B5EF4-FFF2-40B4-BE49-F238E27FC236}">
                  <a16:creationId xmlns:a16="http://schemas.microsoft.com/office/drawing/2014/main" id="{F57CAD52-0B84-4068-BFD9-B48B16AFE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1">
              <a:extLst>
                <a:ext uri="{FF2B5EF4-FFF2-40B4-BE49-F238E27FC236}">
                  <a16:creationId xmlns:a16="http://schemas.microsoft.com/office/drawing/2014/main" id="{62E09F5E-A24D-4628-A8CB-143556FB9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2">
              <a:extLst>
                <a:ext uri="{FF2B5EF4-FFF2-40B4-BE49-F238E27FC236}">
                  <a16:creationId xmlns:a16="http://schemas.microsoft.com/office/drawing/2014/main" id="{C547CC76-FB8C-43B1-A625-F694184D9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3">
              <a:extLst>
                <a:ext uri="{FF2B5EF4-FFF2-40B4-BE49-F238E27FC236}">
                  <a16:creationId xmlns:a16="http://schemas.microsoft.com/office/drawing/2014/main" id="{E86CE93B-A557-46C2-B87E-81C1E0E93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4">
              <a:extLst>
                <a:ext uri="{FF2B5EF4-FFF2-40B4-BE49-F238E27FC236}">
                  <a16:creationId xmlns:a16="http://schemas.microsoft.com/office/drawing/2014/main" id="{7220D106-C5C0-4A39-909A-A11F3E246D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5">
              <a:extLst>
                <a:ext uri="{FF2B5EF4-FFF2-40B4-BE49-F238E27FC236}">
                  <a16:creationId xmlns:a16="http://schemas.microsoft.com/office/drawing/2014/main" id="{195044AA-79D9-4142-8865-9A4B4E808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56">
              <a:extLst>
                <a:ext uri="{FF2B5EF4-FFF2-40B4-BE49-F238E27FC236}">
                  <a16:creationId xmlns:a16="http://schemas.microsoft.com/office/drawing/2014/main" id="{BBFC5CFA-482C-4B45-87A7-C44F773CC6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57">
              <a:extLst>
                <a:ext uri="{FF2B5EF4-FFF2-40B4-BE49-F238E27FC236}">
                  <a16:creationId xmlns:a16="http://schemas.microsoft.com/office/drawing/2014/main" id="{79BEC615-03E2-4F7F-A457-0CDA565AD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58">
              <a:extLst>
                <a:ext uri="{FF2B5EF4-FFF2-40B4-BE49-F238E27FC236}">
                  <a16:creationId xmlns:a16="http://schemas.microsoft.com/office/drawing/2014/main" id="{20E56620-58EC-4785-BA5E-2E40F40BC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48FA55B-86D5-36F9-4E08-560ABAD6E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209" y="618518"/>
            <a:ext cx="5877676" cy="1478570"/>
          </a:xfrm>
        </p:spPr>
        <p:txBody>
          <a:bodyPr>
            <a:normAutofit fontScale="90000"/>
          </a:bodyPr>
          <a:lstStyle/>
          <a:p>
            <a:r>
              <a:rPr lang="en-GB" dirty="0"/>
              <a:t>Research and Development – procedural animation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9F0E964B-45F9-A4DE-BB05-3CD300BF9F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644"/>
          <a:stretch/>
        </p:blipFill>
        <p:spPr>
          <a:xfrm>
            <a:off x="20" y="1"/>
            <a:ext cx="4635563" cy="2276475"/>
          </a:xfrm>
          <a:custGeom>
            <a:avLst/>
            <a:gdLst/>
            <a:ahLst/>
            <a:cxnLst/>
            <a:rect l="l" t="t" r="r" b="b"/>
            <a:pathLst>
              <a:path w="4635583" h="3427413">
                <a:moveTo>
                  <a:pt x="0" y="0"/>
                </a:moveTo>
                <a:lnTo>
                  <a:pt x="4635583" y="0"/>
                </a:lnTo>
                <a:lnTo>
                  <a:pt x="4635583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DFF53F-5AD6-6CF5-4DB8-E449D080F1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9" r="1" b="20871"/>
          <a:stretch/>
        </p:blipFill>
        <p:spPr>
          <a:xfrm>
            <a:off x="20" y="2285999"/>
            <a:ext cx="4635563" cy="2286001"/>
          </a:xfrm>
          <a:custGeom>
            <a:avLst/>
            <a:gdLst/>
            <a:ahLst/>
            <a:cxnLst/>
            <a:rect l="l" t="t" r="r" b="b"/>
            <a:pathLst>
              <a:path w="4635583" h="3430587">
                <a:moveTo>
                  <a:pt x="0" y="0"/>
                </a:moveTo>
                <a:lnTo>
                  <a:pt x="4635583" y="0"/>
                </a:lnTo>
                <a:lnTo>
                  <a:pt x="4635583" y="3430587"/>
                </a:lnTo>
                <a:lnTo>
                  <a:pt x="0" y="3430587"/>
                </a:lnTo>
                <a:close/>
              </a:path>
            </a:pathLst>
          </a:cu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CFEBF73-2875-4126-A90D-ABB6BBFEA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2286000"/>
            <a:ext cx="4635583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DC7DE6C-6F75-1490-64B6-B32BE2383C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76"/>
          <a:stretch/>
        </p:blipFill>
        <p:spPr bwMode="auto">
          <a:xfrm>
            <a:off x="20" y="4572000"/>
            <a:ext cx="4635563" cy="2286001"/>
          </a:xfrm>
          <a:custGeom>
            <a:avLst/>
            <a:gdLst/>
            <a:ahLst/>
            <a:cxnLst/>
            <a:rect l="l" t="t" r="r" b="b"/>
            <a:pathLst>
              <a:path w="4635583" h="3430587">
                <a:moveTo>
                  <a:pt x="0" y="0"/>
                </a:moveTo>
                <a:lnTo>
                  <a:pt x="4635583" y="0"/>
                </a:lnTo>
                <a:lnTo>
                  <a:pt x="4635583" y="3430587"/>
                </a:lnTo>
                <a:lnTo>
                  <a:pt x="0" y="3430587"/>
                </a:lnTo>
                <a:close/>
              </a:path>
            </a:pathLst>
          </a:custGeom>
          <a:noFill/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F167419-5C1C-40BD-B9C4-75CFC6508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72000"/>
            <a:ext cx="4635583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AFCD9A95-E405-4952-A0CF-6EAF80F97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32483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47430-9911-C391-931F-94EAB45DA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1209" y="2249487"/>
            <a:ext cx="5877677" cy="3541714"/>
          </a:xfrm>
        </p:spPr>
        <p:txBody>
          <a:bodyPr>
            <a:normAutofit/>
          </a:bodyPr>
          <a:lstStyle/>
          <a:p>
            <a:r>
              <a:rPr lang="en-GB" dirty="0"/>
              <a:t>I utilised Unreal Engine’s control rig for the procedural animation of robot parts</a:t>
            </a:r>
          </a:p>
          <a:p>
            <a:r>
              <a:rPr lang="en-GB" dirty="0"/>
              <a:t>By creating actor components on the robot’s pawn which performed traces from each leg currently on the robot, I was able to drive each leg’s animation blueprint with this data and pass it to their control rigs.</a:t>
            </a:r>
          </a:p>
        </p:txBody>
      </p:sp>
    </p:spTree>
    <p:extLst>
      <p:ext uri="{BB962C8B-B14F-4D97-AF65-F5344CB8AC3E}">
        <p14:creationId xmlns:p14="http://schemas.microsoft.com/office/powerpoint/2010/main" val="292469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97F791-5FFA-4164-899F-EB52EA72B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E28A1A9-FB81-4816-AAEA-C3B430946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773AB25-A422-41AA-9737-5E04C1966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F0552B8-DE8C-40DF-B29F-1728E6A10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30" y="23283"/>
            <a:ext cx="4078152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E889C-F1DB-40E6-F1FE-59C4335C5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620" y="992717"/>
            <a:ext cx="2862444" cy="5214072"/>
          </a:xfrm>
        </p:spPr>
        <p:txBody>
          <a:bodyPr>
            <a:normAutofit/>
          </a:bodyPr>
          <a:lstStyle/>
          <a:p>
            <a:r>
              <a:rPr lang="en-GB" sz="1400" dirty="0">
                <a:solidFill>
                  <a:srgbClr val="FFFFFF"/>
                </a:solidFill>
              </a:rPr>
              <a:t>Billboard components were used to cache the previous planted/idle location of each limb.</a:t>
            </a:r>
          </a:p>
          <a:p>
            <a:r>
              <a:rPr lang="en-GB" sz="1400" dirty="0">
                <a:solidFill>
                  <a:srgbClr val="FFFFFF"/>
                </a:solidFill>
              </a:rPr>
              <a:t>When the limb is re-planted, the billboard location is set to the new planted location.</a:t>
            </a:r>
          </a:p>
          <a:p>
            <a:r>
              <a:rPr lang="en-GB" sz="1400" dirty="0">
                <a:solidFill>
                  <a:srgbClr val="FFFFFF"/>
                </a:solidFill>
              </a:rPr>
              <a:t>To query if a step should take place, the distance between the limb’s current location and the billboard is compared</a:t>
            </a:r>
          </a:p>
          <a:p>
            <a:endParaRPr lang="en-GB" sz="1400" dirty="0">
              <a:solidFill>
                <a:srgbClr val="FFFFFF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AD0D387-1584-4477-B5F8-52B50D4F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22C90122-8CF0-4164-B596-168DE41D39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E74D534E-37A6-4D27-9C47-0B2F05278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1C1C156E-D2E0-468A-9B19-79521D69BF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14C97F11-4F6C-4DFF-89BC-3AEA5B7FF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773C2106-77CE-42E1-839F-925EAEBB2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E2807D33-BD1F-4B09-8D93-63C06DB3C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84BDF3E8-157B-47D1-AF8E-FE1EFF061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8B482B5-E0FD-406A-99B2-297DF33354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B8750F30-12E8-410B-8709-78F1EF3BB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DB2D030A-4700-4CC4-A971-F119F8372C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B4E516DB-F66E-4E88-8CAA-67153F561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Line 16">
              <a:extLst>
                <a:ext uri="{FF2B5EF4-FFF2-40B4-BE49-F238E27FC236}">
                  <a16:creationId xmlns:a16="http://schemas.microsoft.com/office/drawing/2014/main" id="{DF749FDD-DD56-4DC9-A379-77E110698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6AD95087-E0AF-45D3-B824-EFFCBBECD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2D21010F-3DE2-4881-B9D5-3415C4E05D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2AFDF4BC-8E99-4A2C-9EF2-4B98A05C2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BB8EAEE8-22EA-4103-A02E-5043474C4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Rectangle 21">
              <a:extLst>
                <a:ext uri="{FF2B5EF4-FFF2-40B4-BE49-F238E27FC236}">
                  <a16:creationId xmlns:a16="http://schemas.microsoft.com/office/drawing/2014/main" id="{7148ABD2-E447-429F-B97E-86494051C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99900F4A-F8CA-456E-9FA0-34572621C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DF5CD0A9-E49B-4968-886B-41C1A66D2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id="{7E462582-7383-4272-A323-85C9D137C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CB472F67-7C37-4D80-B346-DE30D44B5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id="{19A8AE83-358F-4D4E-91C7-F09E35097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id="{C4B79436-9285-45DE-A9FB-B3DD750738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8">
              <a:extLst>
                <a:ext uri="{FF2B5EF4-FFF2-40B4-BE49-F238E27FC236}">
                  <a16:creationId xmlns:a16="http://schemas.microsoft.com/office/drawing/2014/main" id="{B0BF8BF3-C90A-483A-B61E-13D2C41FB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29">
              <a:extLst>
                <a:ext uri="{FF2B5EF4-FFF2-40B4-BE49-F238E27FC236}">
                  <a16:creationId xmlns:a16="http://schemas.microsoft.com/office/drawing/2014/main" id="{31011274-F329-444B-9B06-69DD2EC44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0">
              <a:extLst>
                <a:ext uri="{FF2B5EF4-FFF2-40B4-BE49-F238E27FC236}">
                  <a16:creationId xmlns:a16="http://schemas.microsoft.com/office/drawing/2014/main" id="{DB8B1D39-5B9A-4B4E-849B-A5821A246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1">
              <a:extLst>
                <a:ext uri="{FF2B5EF4-FFF2-40B4-BE49-F238E27FC236}">
                  <a16:creationId xmlns:a16="http://schemas.microsoft.com/office/drawing/2014/main" id="{336ECD63-75C2-4A32-A31B-30BB30972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8A5DA804-7CA8-512C-40E4-F14729177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1778" y="2083604"/>
            <a:ext cx="6844045" cy="2686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7534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A97E5-2882-77E7-C89D-BAC00CFE9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Procedural Leg Movement</a:t>
            </a:r>
          </a:p>
        </p:txBody>
      </p:sp>
      <p:pic>
        <p:nvPicPr>
          <p:cNvPr id="6" name="Online Media 5" title="ProceduralLegs">
            <a:hlinkClick r:id="" action="ppaction://media"/>
            <a:extLst>
              <a:ext uri="{FF2B5EF4-FFF2-40B4-BE49-F238E27FC236}">
                <a16:creationId xmlns:a16="http://schemas.microsoft.com/office/drawing/2014/main" id="{CE50575E-2F93-4E20-9A16-BB467AD2D8F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 rotWithShape="1">
          <a:blip r:embed="rId3"/>
          <a:srcRect t="11065" b="11065"/>
          <a:stretch/>
        </p:blipFill>
        <p:spPr>
          <a:xfrm>
            <a:off x="1778057" y="1667435"/>
            <a:ext cx="8632710" cy="504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7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A97E5-2882-77E7-C89D-BAC00CFE9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Procedural Leg Movement</a:t>
            </a:r>
          </a:p>
        </p:txBody>
      </p:sp>
      <p:pic>
        <p:nvPicPr>
          <p:cNvPr id="12" name="Online Media 11" title="FYP - Procedural Walk 1st pass">
            <a:hlinkClick r:id="" action="ppaction://media"/>
            <a:extLst>
              <a:ext uri="{FF2B5EF4-FFF2-40B4-BE49-F238E27FC236}">
                <a16:creationId xmlns:a16="http://schemas.microsoft.com/office/drawing/2014/main" id="{6888349B-4D70-62C5-F5FB-C3130FDA9B7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37898" y="1881984"/>
            <a:ext cx="7713028" cy="435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5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FA55B-86D5-36F9-4E08-560ABAD6E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Robot limbs in-editor – first pass</a:t>
            </a:r>
          </a:p>
        </p:txBody>
      </p:sp>
      <p:pic>
        <p:nvPicPr>
          <p:cNvPr id="4" name="Online Media 3" title="FYP - Play mode first implementation">
            <a:hlinkClick r:id="" action="ppaction://media"/>
            <a:extLst>
              <a:ext uri="{FF2B5EF4-FFF2-40B4-BE49-F238E27FC236}">
                <a16:creationId xmlns:a16="http://schemas.microsoft.com/office/drawing/2014/main" id="{F54ADFB9-C8A9-BE90-4388-84733E6A685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 rotWithShape="1">
          <a:blip r:embed="rId3"/>
          <a:srcRect t="10106" b="10240"/>
          <a:stretch/>
        </p:blipFill>
        <p:spPr>
          <a:xfrm>
            <a:off x="2366644" y="1785964"/>
            <a:ext cx="7455536" cy="445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1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2E4E997-8672-4FFD-B8EC-9932A8E47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FE6BA9E6-1D9E-4D30-B528-D49FA134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1DE88B-DDCA-5386-29A0-2AF79ADEA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4459286" cy="1478570"/>
          </a:xfrm>
        </p:spPr>
        <p:txBody>
          <a:bodyPr>
            <a:normAutofit/>
          </a:bodyPr>
          <a:lstStyle/>
          <a:p>
            <a:r>
              <a:rPr lang="en-GB" sz="3200"/>
              <a:t>Core framework development – Play-mode functionality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30E8991-B23E-924C-0372-3050EC5BD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4459287" cy="3965046"/>
          </a:xfrm>
        </p:spPr>
        <p:txBody>
          <a:bodyPr>
            <a:normAutofit/>
          </a:bodyPr>
          <a:lstStyle/>
          <a:p>
            <a:r>
              <a:rPr lang="en-US" sz="2000" dirty="0"/>
              <a:t>When entering play mode, each part is attached together with an offset based on the socket they’re attached to.</a:t>
            </a:r>
          </a:p>
          <a:p>
            <a:r>
              <a:rPr lang="en-US" sz="2000" dirty="0"/>
              <a:t>This worked fine for non-torso parts, but posed some issues with core body parts:</a:t>
            </a:r>
          </a:p>
          <a:p>
            <a:pPr lvl="1"/>
            <a:r>
              <a:rPr lang="en-US" sz="1600" dirty="0"/>
              <a:t>The attachment of parts felt very odd when moving around – needed some interpolation on the movement</a:t>
            </a:r>
          </a:p>
          <a:p>
            <a:pPr lvl="1"/>
            <a:r>
              <a:rPr lang="en-US" sz="1600" dirty="0"/>
              <a:t>Parts weren’t simulated, so a physics constraint couldn’t be used</a:t>
            </a:r>
          </a:p>
          <a:p>
            <a:pPr lvl="1"/>
            <a:endParaRPr lang="en-US" sz="1600" dirty="0"/>
          </a:p>
        </p:txBody>
      </p:sp>
      <p:pic>
        <p:nvPicPr>
          <p:cNvPr id="4" name="Content Placeholder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CE353F6-EBF4-3FF5-F6B0-9AD2D8B59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72822"/>
            <a:ext cx="5456279" cy="3287407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53E4DEE-E996-40F8-8635-0FF43D734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08BD1D3E-43CE-49EB-A424-0738950C6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E9182037-E3FA-489A-95D5-29E424842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E8864E76-AD7F-4BEE-B3F6-A78FA42AE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8AD071B3-046D-4479-91FE-01E9AD7C8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91D776F5-E902-4A4D-A75D-A46E063C9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EBED8F24-A998-4952-AB68-E2074F074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74D7A646-8CDC-49B3-9C44-3EF38DB42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D4E99D14-E4F4-419B-9AAF-8D1CEAB28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377E106C-5445-4A52-9F7E-DA1738744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752BFE96-D378-4BAE-A64B-F851A34C4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B88FFB19-5A5E-4078-B467-9D4ABD21B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Line 16">
              <a:extLst>
                <a:ext uri="{FF2B5EF4-FFF2-40B4-BE49-F238E27FC236}">
                  <a16:creationId xmlns:a16="http://schemas.microsoft.com/office/drawing/2014/main" id="{11042975-3D19-4728-BCDA-D3F5CD633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A28972BD-D2E1-4DCA-A907-2E3B6F60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1C806824-5C2D-4747-B038-69EE4074B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3B33F710-16D7-4F48-BFCA-66C9CA23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6C8C8ED4-90FA-4E97-AAF0-D5D51E6A9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Rectangle 21">
              <a:extLst>
                <a:ext uri="{FF2B5EF4-FFF2-40B4-BE49-F238E27FC236}">
                  <a16:creationId xmlns:a16="http://schemas.microsoft.com/office/drawing/2014/main" id="{6C5EB9C1-B25F-4172-8A96-5950ECC82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097E6E8A-9373-4655-882B-21715CCE9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EB8CC766-1206-4372-ACAF-8230AF4D5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1C8E2511-2489-47B2-9C19-C410910DD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5">
              <a:extLst>
                <a:ext uri="{FF2B5EF4-FFF2-40B4-BE49-F238E27FC236}">
                  <a16:creationId xmlns:a16="http://schemas.microsoft.com/office/drawing/2014/main" id="{D7820196-0A47-47EF-832C-A688E897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6">
              <a:extLst>
                <a:ext uri="{FF2B5EF4-FFF2-40B4-BE49-F238E27FC236}">
                  <a16:creationId xmlns:a16="http://schemas.microsoft.com/office/drawing/2014/main" id="{4982E0BF-34AE-48A3-AD6B-E0F3CD05D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CD34643B-9DF2-4310-8868-48252C339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id="{4E020C4E-AF64-44A8-B830-779541D8D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id="{D97BC3D3-B1B3-4825-9169-BBEF1DBCF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0">
              <a:extLst>
                <a:ext uri="{FF2B5EF4-FFF2-40B4-BE49-F238E27FC236}">
                  <a16:creationId xmlns:a16="http://schemas.microsoft.com/office/drawing/2014/main" id="{A750DC4F-1DAF-470E-98C6-6C68DEB93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id="{2F99594A-5BBD-4E10-A818-8BE52B7D9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81393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2773C-D1C6-61DF-5889-5E308FF26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Serialization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563D3-BFA9-1191-D393-4D1708B0F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Saving robots while inside the editor was a key component of the project goals</a:t>
            </a:r>
          </a:p>
          <a:p>
            <a:r>
              <a:rPr lang="en-GB" dirty="0"/>
              <a:t>During the R&amp;D phase of the project, I confirmed it was possible and created a base framework for saving robots</a:t>
            </a:r>
          </a:p>
          <a:p>
            <a:r>
              <a:rPr lang="en-GB" dirty="0"/>
              <a:t>In later development, this system was refined to save thumbnails of robots, and have a better suited UI to accompany it.</a:t>
            </a:r>
          </a:p>
        </p:txBody>
      </p:sp>
    </p:spTree>
    <p:extLst>
      <p:ext uri="{BB962C8B-B14F-4D97-AF65-F5344CB8AC3E}">
        <p14:creationId xmlns:p14="http://schemas.microsoft.com/office/powerpoint/2010/main" val="74025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9495E-358F-5D7D-ECC7-396BC48E7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C1E296B6-681E-4E34-BBDF-B798C38DC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72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nline Media 9" title="IGT - Robot Serialization load menu/file handling">
            <a:hlinkClick r:id="" action="ppaction://media"/>
            <a:extLst>
              <a:ext uri="{FF2B5EF4-FFF2-40B4-BE49-F238E27FC236}">
                <a16:creationId xmlns:a16="http://schemas.microsoft.com/office/drawing/2014/main" id="{93E4C9F0-64A2-A439-7AA0-8D1F84A7FDF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 rotWithShape="1">
          <a:blip r:embed="rId4"/>
          <a:srcRect t="8919" b="9445"/>
          <a:stretch/>
        </p:blipFill>
        <p:spPr>
          <a:xfrm>
            <a:off x="3778920" y="3832766"/>
            <a:ext cx="4630984" cy="283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roup 206">
            <a:extLst>
              <a:ext uri="{FF2B5EF4-FFF2-40B4-BE49-F238E27FC236}">
                <a16:creationId xmlns:a16="http://schemas.microsoft.com/office/drawing/2014/main" id="{62C6D782-6B6F-4B4E-B92B-C8F13A0FE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08" name="Rectangle 207">
              <a:extLst>
                <a:ext uri="{FF2B5EF4-FFF2-40B4-BE49-F238E27FC236}">
                  <a16:creationId xmlns:a16="http://schemas.microsoft.com/office/drawing/2014/main" id="{E9716FBC-9870-4321-B055-657F96DDF1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9" name="Picture 2">
              <a:extLst>
                <a:ext uri="{FF2B5EF4-FFF2-40B4-BE49-F238E27FC236}">
                  <a16:creationId xmlns:a16="http://schemas.microsoft.com/office/drawing/2014/main" id="{3720C802-2465-4EF6-9AED-E768D24605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6E532192-EB0D-43D0-8ACF-ABEBADC61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81779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12" name="Rectangle 5">
              <a:extLst>
                <a:ext uri="{FF2B5EF4-FFF2-40B4-BE49-F238E27FC236}">
                  <a16:creationId xmlns:a16="http://schemas.microsoft.com/office/drawing/2014/main" id="{A61AEB4E-A65A-4890-AD09-C9ACFB080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3" name="Freeform 6">
              <a:extLst>
                <a:ext uri="{FF2B5EF4-FFF2-40B4-BE49-F238E27FC236}">
                  <a16:creationId xmlns:a16="http://schemas.microsoft.com/office/drawing/2014/main" id="{528DE10F-D498-4BFB-8B2A-E06AAA1F4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4" name="Freeform 7">
              <a:extLst>
                <a:ext uri="{FF2B5EF4-FFF2-40B4-BE49-F238E27FC236}">
                  <a16:creationId xmlns:a16="http://schemas.microsoft.com/office/drawing/2014/main" id="{EA9A7A15-77B2-4771-B979-8F0E0626A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5" name="Rectangle 8">
              <a:extLst>
                <a:ext uri="{FF2B5EF4-FFF2-40B4-BE49-F238E27FC236}">
                  <a16:creationId xmlns:a16="http://schemas.microsoft.com/office/drawing/2014/main" id="{91C3D14F-54C6-49E0-BB0E-DAEA3688A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6" name="Freeform 9">
              <a:extLst>
                <a:ext uri="{FF2B5EF4-FFF2-40B4-BE49-F238E27FC236}">
                  <a16:creationId xmlns:a16="http://schemas.microsoft.com/office/drawing/2014/main" id="{693A8E0B-9819-41E1-979C-44F08FECF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7" name="Freeform 10">
              <a:extLst>
                <a:ext uri="{FF2B5EF4-FFF2-40B4-BE49-F238E27FC236}">
                  <a16:creationId xmlns:a16="http://schemas.microsoft.com/office/drawing/2014/main" id="{31C3E5DB-A7A3-4EAE-9026-F9B8F12EC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8" name="Freeform 11">
              <a:extLst>
                <a:ext uri="{FF2B5EF4-FFF2-40B4-BE49-F238E27FC236}">
                  <a16:creationId xmlns:a16="http://schemas.microsoft.com/office/drawing/2014/main" id="{DCA25288-1A1B-4F47-B482-9A847602E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9" name="Freeform 12">
              <a:extLst>
                <a:ext uri="{FF2B5EF4-FFF2-40B4-BE49-F238E27FC236}">
                  <a16:creationId xmlns:a16="http://schemas.microsoft.com/office/drawing/2014/main" id="{14B443AB-E1B9-4C40-BA70-8F6CAD01F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0" name="Freeform 13">
              <a:extLst>
                <a:ext uri="{FF2B5EF4-FFF2-40B4-BE49-F238E27FC236}">
                  <a16:creationId xmlns:a16="http://schemas.microsoft.com/office/drawing/2014/main" id="{85A198B7-B595-43D6-828B-3A6D85322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1" name="Freeform 14">
              <a:extLst>
                <a:ext uri="{FF2B5EF4-FFF2-40B4-BE49-F238E27FC236}">
                  <a16:creationId xmlns:a16="http://schemas.microsoft.com/office/drawing/2014/main" id="{F310B986-AB70-4FCE-85CC-A7FB750AB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2" name="Freeform 15">
              <a:extLst>
                <a:ext uri="{FF2B5EF4-FFF2-40B4-BE49-F238E27FC236}">
                  <a16:creationId xmlns:a16="http://schemas.microsoft.com/office/drawing/2014/main" id="{58F94A36-E150-4C70-87E6-89E6368F1F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3" name="Freeform 16">
              <a:extLst>
                <a:ext uri="{FF2B5EF4-FFF2-40B4-BE49-F238E27FC236}">
                  <a16:creationId xmlns:a16="http://schemas.microsoft.com/office/drawing/2014/main" id="{885088E1-2931-4D8D-869D-72334C596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4" name="Freeform 17">
              <a:extLst>
                <a:ext uri="{FF2B5EF4-FFF2-40B4-BE49-F238E27FC236}">
                  <a16:creationId xmlns:a16="http://schemas.microsoft.com/office/drawing/2014/main" id="{7AE9D160-3F56-4C52-9ED9-A6BAAA329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5" name="Freeform 18">
              <a:extLst>
                <a:ext uri="{FF2B5EF4-FFF2-40B4-BE49-F238E27FC236}">
                  <a16:creationId xmlns:a16="http://schemas.microsoft.com/office/drawing/2014/main" id="{79F3F7A1-0C51-41DA-9DA6-8E90E3E35A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6" name="Freeform 19">
              <a:extLst>
                <a:ext uri="{FF2B5EF4-FFF2-40B4-BE49-F238E27FC236}">
                  <a16:creationId xmlns:a16="http://schemas.microsoft.com/office/drawing/2014/main" id="{DD9A2A46-D55F-4922-A01B-3F8DBED621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7" name="Freeform 20">
              <a:extLst>
                <a:ext uri="{FF2B5EF4-FFF2-40B4-BE49-F238E27FC236}">
                  <a16:creationId xmlns:a16="http://schemas.microsoft.com/office/drawing/2014/main" id="{0AA17DFB-AEBE-4499-865B-B703812442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8" name="Freeform 21">
              <a:extLst>
                <a:ext uri="{FF2B5EF4-FFF2-40B4-BE49-F238E27FC236}">
                  <a16:creationId xmlns:a16="http://schemas.microsoft.com/office/drawing/2014/main" id="{057EE8DA-45A6-49F5-8818-666095A68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9" name="Freeform 22">
              <a:extLst>
                <a:ext uri="{FF2B5EF4-FFF2-40B4-BE49-F238E27FC236}">
                  <a16:creationId xmlns:a16="http://schemas.microsoft.com/office/drawing/2014/main" id="{8ADAA219-132F-41F3-BFAB-896804CF9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0" name="Freeform 23">
              <a:extLst>
                <a:ext uri="{FF2B5EF4-FFF2-40B4-BE49-F238E27FC236}">
                  <a16:creationId xmlns:a16="http://schemas.microsoft.com/office/drawing/2014/main" id="{0593EFB1-DC77-417B-B5BC-0900A29F8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1" name="Freeform 24">
              <a:extLst>
                <a:ext uri="{FF2B5EF4-FFF2-40B4-BE49-F238E27FC236}">
                  <a16:creationId xmlns:a16="http://schemas.microsoft.com/office/drawing/2014/main" id="{95C9F90E-2399-40F1-BB67-3EEDFC360A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2" name="Freeform 25">
              <a:extLst>
                <a:ext uri="{FF2B5EF4-FFF2-40B4-BE49-F238E27FC236}">
                  <a16:creationId xmlns:a16="http://schemas.microsoft.com/office/drawing/2014/main" id="{59635033-7842-47F7-869E-EB54B03BE9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3" name="Freeform 26">
              <a:extLst>
                <a:ext uri="{FF2B5EF4-FFF2-40B4-BE49-F238E27FC236}">
                  <a16:creationId xmlns:a16="http://schemas.microsoft.com/office/drawing/2014/main" id="{06710716-F4FF-4D2D-BD4D-3A1C29D5D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4" name="Freeform 27">
              <a:extLst>
                <a:ext uri="{FF2B5EF4-FFF2-40B4-BE49-F238E27FC236}">
                  <a16:creationId xmlns:a16="http://schemas.microsoft.com/office/drawing/2014/main" id="{DD91BF26-5487-4130-87F9-0B56EA0B06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5" name="Freeform 28">
              <a:extLst>
                <a:ext uri="{FF2B5EF4-FFF2-40B4-BE49-F238E27FC236}">
                  <a16:creationId xmlns:a16="http://schemas.microsoft.com/office/drawing/2014/main" id="{DCAE746E-F56B-4E02-A50E-358503AB5F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6" name="Freeform 29">
              <a:extLst>
                <a:ext uri="{FF2B5EF4-FFF2-40B4-BE49-F238E27FC236}">
                  <a16:creationId xmlns:a16="http://schemas.microsoft.com/office/drawing/2014/main" id="{81DB5307-35A1-4FFB-A8E6-C6AB7703A8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7" name="Freeform 30">
              <a:extLst>
                <a:ext uri="{FF2B5EF4-FFF2-40B4-BE49-F238E27FC236}">
                  <a16:creationId xmlns:a16="http://schemas.microsoft.com/office/drawing/2014/main" id="{052F6C49-049E-4FBC-A090-64B559CC10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8" name="Freeform 31">
              <a:extLst>
                <a:ext uri="{FF2B5EF4-FFF2-40B4-BE49-F238E27FC236}">
                  <a16:creationId xmlns:a16="http://schemas.microsoft.com/office/drawing/2014/main" id="{B520037F-DF6D-49C9-937E-D7617F8DC8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9" name="Freeform 32">
              <a:extLst>
                <a:ext uri="{FF2B5EF4-FFF2-40B4-BE49-F238E27FC236}">
                  <a16:creationId xmlns:a16="http://schemas.microsoft.com/office/drawing/2014/main" id="{D65483B0-4562-4071-8E79-BFF7E3407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0" name="Rectangle 33">
              <a:extLst>
                <a:ext uri="{FF2B5EF4-FFF2-40B4-BE49-F238E27FC236}">
                  <a16:creationId xmlns:a16="http://schemas.microsoft.com/office/drawing/2014/main" id="{B537F264-B801-4F97-8091-41E16CA52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41" name="Freeform 34">
              <a:extLst>
                <a:ext uri="{FF2B5EF4-FFF2-40B4-BE49-F238E27FC236}">
                  <a16:creationId xmlns:a16="http://schemas.microsoft.com/office/drawing/2014/main" id="{CF0D86E0-647F-437F-AA71-72A789B0D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2" name="Freeform 35">
              <a:extLst>
                <a:ext uri="{FF2B5EF4-FFF2-40B4-BE49-F238E27FC236}">
                  <a16:creationId xmlns:a16="http://schemas.microsoft.com/office/drawing/2014/main" id="{D72C3866-21D1-48D0-899E-938892FF3D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3" name="Freeform 36">
              <a:extLst>
                <a:ext uri="{FF2B5EF4-FFF2-40B4-BE49-F238E27FC236}">
                  <a16:creationId xmlns:a16="http://schemas.microsoft.com/office/drawing/2014/main" id="{4E94AC39-CDCB-4B11-BE08-FABED0C00F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4" name="Freeform 37">
              <a:extLst>
                <a:ext uri="{FF2B5EF4-FFF2-40B4-BE49-F238E27FC236}">
                  <a16:creationId xmlns:a16="http://schemas.microsoft.com/office/drawing/2014/main" id="{29C7F939-61B9-467B-AC85-C146594B8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5" name="Freeform 38">
              <a:extLst>
                <a:ext uri="{FF2B5EF4-FFF2-40B4-BE49-F238E27FC236}">
                  <a16:creationId xmlns:a16="http://schemas.microsoft.com/office/drawing/2014/main" id="{0B851A48-E333-49BD-8150-3E207F2F5E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6" name="Freeform 39">
              <a:extLst>
                <a:ext uri="{FF2B5EF4-FFF2-40B4-BE49-F238E27FC236}">
                  <a16:creationId xmlns:a16="http://schemas.microsoft.com/office/drawing/2014/main" id="{1CD0C878-A6ED-44A0-972F-164829F382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7" name="Freeform 40">
              <a:extLst>
                <a:ext uri="{FF2B5EF4-FFF2-40B4-BE49-F238E27FC236}">
                  <a16:creationId xmlns:a16="http://schemas.microsoft.com/office/drawing/2014/main" id="{1C236544-42D8-4A88-B600-6B8B20FFB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8" name="Freeform 41">
              <a:extLst>
                <a:ext uri="{FF2B5EF4-FFF2-40B4-BE49-F238E27FC236}">
                  <a16:creationId xmlns:a16="http://schemas.microsoft.com/office/drawing/2014/main" id="{C9FF2C0E-61EA-45E6-8C93-270B51918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9" name="Freeform 42">
              <a:extLst>
                <a:ext uri="{FF2B5EF4-FFF2-40B4-BE49-F238E27FC236}">
                  <a16:creationId xmlns:a16="http://schemas.microsoft.com/office/drawing/2014/main" id="{654F9C3F-E635-4E7B-BF8F-87BF60CE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0" name="Freeform 43">
              <a:extLst>
                <a:ext uri="{FF2B5EF4-FFF2-40B4-BE49-F238E27FC236}">
                  <a16:creationId xmlns:a16="http://schemas.microsoft.com/office/drawing/2014/main" id="{ACCA7548-833A-4EEC-91F2-BB9687E3CE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1" name="Freeform 44">
              <a:extLst>
                <a:ext uri="{FF2B5EF4-FFF2-40B4-BE49-F238E27FC236}">
                  <a16:creationId xmlns:a16="http://schemas.microsoft.com/office/drawing/2014/main" id="{F895F203-B2FD-49FE-A865-269B367A4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2" name="Rectangle 45">
              <a:extLst>
                <a:ext uri="{FF2B5EF4-FFF2-40B4-BE49-F238E27FC236}">
                  <a16:creationId xmlns:a16="http://schemas.microsoft.com/office/drawing/2014/main" id="{84D9CCFF-23CD-4209-B238-57DDF091A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53" name="Freeform 46">
              <a:extLst>
                <a:ext uri="{FF2B5EF4-FFF2-40B4-BE49-F238E27FC236}">
                  <a16:creationId xmlns:a16="http://schemas.microsoft.com/office/drawing/2014/main" id="{190495CD-E216-4AF5-9038-D7807B638C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4" name="Freeform 47">
              <a:extLst>
                <a:ext uri="{FF2B5EF4-FFF2-40B4-BE49-F238E27FC236}">
                  <a16:creationId xmlns:a16="http://schemas.microsoft.com/office/drawing/2014/main" id="{6E2B5DDB-234E-47ED-9F32-83C6D5EEE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5" name="Freeform 48">
              <a:extLst>
                <a:ext uri="{FF2B5EF4-FFF2-40B4-BE49-F238E27FC236}">
                  <a16:creationId xmlns:a16="http://schemas.microsoft.com/office/drawing/2014/main" id="{9DB1F0CB-D565-4DF9-BA3F-7CE9F18B4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6" name="Freeform 49">
              <a:extLst>
                <a:ext uri="{FF2B5EF4-FFF2-40B4-BE49-F238E27FC236}">
                  <a16:creationId xmlns:a16="http://schemas.microsoft.com/office/drawing/2014/main" id="{552F47B4-D0D5-4075-BD00-7145B6F205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7" name="Freeform 50">
              <a:extLst>
                <a:ext uri="{FF2B5EF4-FFF2-40B4-BE49-F238E27FC236}">
                  <a16:creationId xmlns:a16="http://schemas.microsoft.com/office/drawing/2014/main" id="{F57CAD52-0B84-4068-BFD9-B48B16AFE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8" name="Freeform 51">
              <a:extLst>
                <a:ext uri="{FF2B5EF4-FFF2-40B4-BE49-F238E27FC236}">
                  <a16:creationId xmlns:a16="http://schemas.microsoft.com/office/drawing/2014/main" id="{62E09F5E-A24D-4628-A8CB-143556FB9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9" name="Freeform 52">
              <a:extLst>
                <a:ext uri="{FF2B5EF4-FFF2-40B4-BE49-F238E27FC236}">
                  <a16:creationId xmlns:a16="http://schemas.microsoft.com/office/drawing/2014/main" id="{C547CC76-FB8C-43B1-A625-F694184D9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0" name="Freeform 53">
              <a:extLst>
                <a:ext uri="{FF2B5EF4-FFF2-40B4-BE49-F238E27FC236}">
                  <a16:creationId xmlns:a16="http://schemas.microsoft.com/office/drawing/2014/main" id="{E86CE93B-A557-46C2-B87E-81C1E0E93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1" name="Freeform 54">
              <a:extLst>
                <a:ext uri="{FF2B5EF4-FFF2-40B4-BE49-F238E27FC236}">
                  <a16:creationId xmlns:a16="http://schemas.microsoft.com/office/drawing/2014/main" id="{7220D106-C5C0-4A39-909A-A11F3E246D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2" name="Freeform 55">
              <a:extLst>
                <a:ext uri="{FF2B5EF4-FFF2-40B4-BE49-F238E27FC236}">
                  <a16:creationId xmlns:a16="http://schemas.microsoft.com/office/drawing/2014/main" id="{195044AA-79D9-4142-8865-9A4B4E808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3" name="Freeform 56">
              <a:extLst>
                <a:ext uri="{FF2B5EF4-FFF2-40B4-BE49-F238E27FC236}">
                  <a16:creationId xmlns:a16="http://schemas.microsoft.com/office/drawing/2014/main" id="{BBFC5CFA-482C-4B45-87A7-C44F773CC6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4" name="Freeform 57">
              <a:extLst>
                <a:ext uri="{FF2B5EF4-FFF2-40B4-BE49-F238E27FC236}">
                  <a16:creationId xmlns:a16="http://schemas.microsoft.com/office/drawing/2014/main" id="{79BEC615-03E2-4F7F-A457-0CDA565AD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5" name="Freeform 58">
              <a:extLst>
                <a:ext uri="{FF2B5EF4-FFF2-40B4-BE49-F238E27FC236}">
                  <a16:creationId xmlns:a16="http://schemas.microsoft.com/office/drawing/2014/main" id="{20E56620-58EC-4785-BA5E-2E40F40BC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D90C947-0B2B-4DF5-9405-AF51681EC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209" y="618518"/>
            <a:ext cx="5877676" cy="1478570"/>
          </a:xfrm>
        </p:spPr>
        <p:txBody>
          <a:bodyPr>
            <a:normAutofit/>
          </a:bodyPr>
          <a:lstStyle/>
          <a:p>
            <a:r>
              <a:rPr lang="en-GB"/>
              <a:t>Project Overview – Inspirations</a:t>
            </a:r>
          </a:p>
        </p:txBody>
      </p:sp>
      <p:pic>
        <p:nvPicPr>
          <p:cNvPr id="1030" name="Picture 6" descr="Besiege on Steam">
            <a:extLst>
              <a:ext uri="{FF2B5EF4-FFF2-40B4-BE49-F238E27FC236}">
                <a16:creationId xmlns:a16="http://schemas.microsoft.com/office/drawing/2014/main" id="{07D602AA-7DC7-56F0-C13A-D05154C3A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696"/>
          <a:stretch/>
        </p:blipFill>
        <p:spPr bwMode="auto">
          <a:xfrm>
            <a:off x="20" y="1"/>
            <a:ext cx="4635563" cy="2276475"/>
          </a:xfrm>
          <a:custGeom>
            <a:avLst/>
            <a:gdLst/>
            <a:ahLst/>
            <a:cxnLst/>
            <a:rect l="l" t="t" r="r" b="b"/>
            <a:pathLst>
              <a:path w="4635583" h="3427413">
                <a:moveTo>
                  <a:pt x="0" y="0"/>
                </a:moveTo>
                <a:lnTo>
                  <a:pt x="4635583" y="0"/>
                </a:lnTo>
                <a:lnTo>
                  <a:pt x="4635583" y="3427413"/>
                </a:lnTo>
                <a:lnTo>
                  <a:pt x="0" y="3427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: Spore">
            <a:extLst>
              <a:ext uri="{FF2B5EF4-FFF2-40B4-BE49-F238E27FC236}">
                <a16:creationId xmlns:a16="http://schemas.microsoft.com/office/drawing/2014/main" id="{4E6F7B21-B853-053D-7617-23C170F93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1" r="1" b="20632"/>
          <a:stretch/>
        </p:blipFill>
        <p:spPr bwMode="auto">
          <a:xfrm>
            <a:off x="20" y="2285999"/>
            <a:ext cx="4635563" cy="2286001"/>
          </a:xfrm>
          <a:custGeom>
            <a:avLst/>
            <a:gdLst/>
            <a:ahLst/>
            <a:cxnLst/>
            <a:rect l="l" t="t" r="r" b="b"/>
            <a:pathLst>
              <a:path w="4635583" h="3430587">
                <a:moveTo>
                  <a:pt x="0" y="0"/>
                </a:moveTo>
                <a:lnTo>
                  <a:pt x="4635583" y="0"/>
                </a:lnTo>
                <a:lnTo>
                  <a:pt x="4635583" y="3430587"/>
                </a:lnTo>
                <a:lnTo>
                  <a:pt x="0" y="343058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3CFEBF73-2875-4126-A90D-ABB6BBFEA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2286000"/>
            <a:ext cx="4635583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pic>
        <p:nvPicPr>
          <p:cNvPr id="1028" name="Picture 4" descr="The BBC programme BAMZOOKi, in which virtual creatures designed by... |  Download Scientific Diagram">
            <a:extLst>
              <a:ext uri="{FF2B5EF4-FFF2-40B4-BE49-F238E27FC236}">
                <a16:creationId xmlns:a16="http://schemas.microsoft.com/office/drawing/2014/main" id="{DD5114A0-67CD-D9D3-BCFA-C6DEBECFA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9" r="1" b="12062"/>
          <a:stretch/>
        </p:blipFill>
        <p:spPr bwMode="auto">
          <a:xfrm>
            <a:off x="20" y="4572000"/>
            <a:ext cx="4635563" cy="2286001"/>
          </a:xfrm>
          <a:custGeom>
            <a:avLst/>
            <a:gdLst/>
            <a:ahLst/>
            <a:cxnLst/>
            <a:rect l="l" t="t" r="r" b="b"/>
            <a:pathLst>
              <a:path w="4635583" h="3430587">
                <a:moveTo>
                  <a:pt x="0" y="0"/>
                </a:moveTo>
                <a:lnTo>
                  <a:pt x="4635583" y="0"/>
                </a:lnTo>
                <a:lnTo>
                  <a:pt x="4635583" y="3430587"/>
                </a:lnTo>
                <a:lnTo>
                  <a:pt x="0" y="343058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0F167419-5C1C-40BD-B9C4-75CFC6508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72000"/>
            <a:ext cx="4635583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AFCD9A95-E405-4952-A0CF-6EAF80F97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32483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sp>
        <p:nvSpPr>
          <p:cNvPr id="1034" name="Content Placeholder 1033">
            <a:extLst>
              <a:ext uri="{FF2B5EF4-FFF2-40B4-BE49-F238E27FC236}">
                <a16:creationId xmlns:a16="http://schemas.microsoft.com/office/drawing/2014/main" id="{F38EE15F-68C1-7663-4099-01782FFF5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1209" y="2249487"/>
            <a:ext cx="5877677" cy="3541714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Before settling on a core goal for the project, I spent some time using editors and games which had similar systems to what I had in mind for animatronics</a:t>
            </a:r>
          </a:p>
          <a:p>
            <a:r>
              <a:rPr lang="en-US" dirty="0"/>
              <a:t>Spore, by Maxis, was a big inspiration for the project</a:t>
            </a:r>
          </a:p>
          <a:p>
            <a:pPr lvl="1"/>
            <a:r>
              <a:rPr lang="en-US" dirty="0"/>
              <a:t>Spore </a:t>
            </a:r>
            <a:r>
              <a:rPr lang="en-US" dirty="0" err="1"/>
              <a:t>utilises</a:t>
            </a:r>
            <a:r>
              <a:rPr lang="en-US" dirty="0"/>
              <a:t> an intuitive creature creation system to make the player’s character</a:t>
            </a:r>
          </a:p>
          <a:p>
            <a:pPr lvl="1"/>
            <a:r>
              <a:rPr lang="en-US" dirty="0"/>
              <a:t>The creature begins as a base torso, with parts being dragged and dropped on to it</a:t>
            </a:r>
          </a:p>
          <a:p>
            <a:pPr lvl="1"/>
            <a:r>
              <a:rPr lang="en-US" dirty="0"/>
              <a:t>The base torso/body can be procedurally modified by selecting points along the body and manipulating their size &amp; position</a:t>
            </a:r>
          </a:p>
          <a:p>
            <a:pPr lvl="1"/>
            <a:r>
              <a:rPr lang="en-US" dirty="0"/>
              <a:t>Parts added to the body include arms, legs, a head, and various other unique modifications</a:t>
            </a:r>
          </a:p>
          <a:p>
            <a:pPr lvl="1"/>
            <a:r>
              <a:rPr lang="en-US" dirty="0"/>
              <a:t>The player can customize the </a:t>
            </a:r>
            <a:r>
              <a:rPr lang="en-US" dirty="0" err="1"/>
              <a:t>colour</a:t>
            </a:r>
            <a:r>
              <a:rPr lang="en-US" dirty="0"/>
              <a:t> of their creature</a:t>
            </a:r>
          </a:p>
          <a:p>
            <a:pPr lvl="1"/>
            <a:r>
              <a:rPr lang="en-US" dirty="0"/>
              <a:t>Creatures can be saved and loaded for use in another game session, or shared with others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7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FB1C6FC3-0FE6-4434-9E4B-EAFBA0A70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74" name="Rectangle 73">
              <a:extLst>
                <a:ext uri="{FF2B5EF4-FFF2-40B4-BE49-F238E27FC236}">
                  <a16:creationId xmlns:a16="http://schemas.microsoft.com/office/drawing/2014/main" id="{9156B579-F859-47C9-8CE6-6AA5A6D28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5" name="Picture 2">
              <a:extLst>
                <a:ext uri="{FF2B5EF4-FFF2-40B4-BE49-F238E27FC236}">
                  <a16:creationId xmlns:a16="http://schemas.microsoft.com/office/drawing/2014/main" id="{5D373606-D644-43C0-8B02-C662AABC39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14="http://schemas.microsoft.com/office/powerpoint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CF91339-3F26-4B01-8848-0F6E5575A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1133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78" name="Rectangle 5">
              <a:extLst>
                <a:ext uri="{FF2B5EF4-FFF2-40B4-BE49-F238E27FC236}">
                  <a16:creationId xmlns:a16="http://schemas.microsoft.com/office/drawing/2014/main" id="{427B1D67-3EFB-4795-BC0A-61BC061C2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9" name="Freeform 6">
              <a:extLst>
                <a:ext uri="{FF2B5EF4-FFF2-40B4-BE49-F238E27FC236}">
                  <a16:creationId xmlns:a16="http://schemas.microsoft.com/office/drawing/2014/main" id="{7571FBAA-7DDE-485C-BF13-85E6632D7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7">
              <a:extLst>
                <a:ext uri="{FF2B5EF4-FFF2-40B4-BE49-F238E27FC236}">
                  <a16:creationId xmlns:a16="http://schemas.microsoft.com/office/drawing/2014/main" id="{2C3516AC-3270-4ABA-A2BC-E8F32B8A9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Rectangle 8">
              <a:extLst>
                <a:ext uri="{FF2B5EF4-FFF2-40B4-BE49-F238E27FC236}">
                  <a16:creationId xmlns:a16="http://schemas.microsoft.com/office/drawing/2014/main" id="{F5FA18A4-61A5-473D-AEC7-9E909F8CF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2" name="Freeform 9">
              <a:extLst>
                <a:ext uri="{FF2B5EF4-FFF2-40B4-BE49-F238E27FC236}">
                  <a16:creationId xmlns:a16="http://schemas.microsoft.com/office/drawing/2014/main" id="{C22DBFE3-3815-4E85-8A6B-9A0771223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10">
              <a:extLst>
                <a:ext uri="{FF2B5EF4-FFF2-40B4-BE49-F238E27FC236}">
                  <a16:creationId xmlns:a16="http://schemas.microsoft.com/office/drawing/2014/main" id="{B2F02F6C-35B9-40A1-ADD1-036A80BCF0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11">
              <a:extLst>
                <a:ext uri="{FF2B5EF4-FFF2-40B4-BE49-F238E27FC236}">
                  <a16:creationId xmlns:a16="http://schemas.microsoft.com/office/drawing/2014/main" id="{B5C332AB-BA01-4BBD-A363-4F5835545C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12">
              <a:extLst>
                <a:ext uri="{FF2B5EF4-FFF2-40B4-BE49-F238E27FC236}">
                  <a16:creationId xmlns:a16="http://schemas.microsoft.com/office/drawing/2014/main" id="{6E313214-2528-4C88-8226-BB2A2E133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13">
              <a:extLst>
                <a:ext uri="{FF2B5EF4-FFF2-40B4-BE49-F238E27FC236}">
                  <a16:creationId xmlns:a16="http://schemas.microsoft.com/office/drawing/2014/main" id="{DF892018-DF6D-48D5-8AB7-5957595B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14">
              <a:extLst>
                <a:ext uri="{FF2B5EF4-FFF2-40B4-BE49-F238E27FC236}">
                  <a16:creationId xmlns:a16="http://schemas.microsoft.com/office/drawing/2014/main" id="{93A850A7-4500-4CC7-A5FD-A1FA7993E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15">
              <a:extLst>
                <a:ext uri="{FF2B5EF4-FFF2-40B4-BE49-F238E27FC236}">
                  <a16:creationId xmlns:a16="http://schemas.microsoft.com/office/drawing/2014/main" id="{FACAA825-3475-43C7-ADCE-DB6FAADA5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16">
              <a:extLst>
                <a:ext uri="{FF2B5EF4-FFF2-40B4-BE49-F238E27FC236}">
                  <a16:creationId xmlns:a16="http://schemas.microsoft.com/office/drawing/2014/main" id="{00451685-350B-4B89-A512-13A23216B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17">
              <a:extLst>
                <a:ext uri="{FF2B5EF4-FFF2-40B4-BE49-F238E27FC236}">
                  <a16:creationId xmlns:a16="http://schemas.microsoft.com/office/drawing/2014/main" id="{04A404C7-A995-4BE4-8673-CA014AE11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18">
              <a:extLst>
                <a:ext uri="{FF2B5EF4-FFF2-40B4-BE49-F238E27FC236}">
                  <a16:creationId xmlns:a16="http://schemas.microsoft.com/office/drawing/2014/main" id="{0E534A8D-4535-4FED-B9CD-C0F0D6AF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19">
              <a:extLst>
                <a:ext uri="{FF2B5EF4-FFF2-40B4-BE49-F238E27FC236}">
                  <a16:creationId xmlns:a16="http://schemas.microsoft.com/office/drawing/2014/main" id="{F0A1DEDA-0C4E-4927-BFAF-02516CF53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20">
              <a:extLst>
                <a:ext uri="{FF2B5EF4-FFF2-40B4-BE49-F238E27FC236}">
                  <a16:creationId xmlns:a16="http://schemas.microsoft.com/office/drawing/2014/main" id="{B21E2F8B-1724-4328-B646-445DE4F1F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21">
              <a:extLst>
                <a:ext uri="{FF2B5EF4-FFF2-40B4-BE49-F238E27FC236}">
                  <a16:creationId xmlns:a16="http://schemas.microsoft.com/office/drawing/2014/main" id="{808DAA0B-E999-4DEC-BE7C-3F412C332D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22">
              <a:extLst>
                <a:ext uri="{FF2B5EF4-FFF2-40B4-BE49-F238E27FC236}">
                  <a16:creationId xmlns:a16="http://schemas.microsoft.com/office/drawing/2014/main" id="{EBCE22A2-2EE0-4E15-8505-600937FEE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23">
              <a:extLst>
                <a:ext uri="{FF2B5EF4-FFF2-40B4-BE49-F238E27FC236}">
                  <a16:creationId xmlns:a16="http://schemas.microsoft.com/office/drawing/2014/main" id="{4D772DD9-073C-47A0-ADB9-7D2CFAECFC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24">
              <a:extLst>
                <a:ext uri="{FF2B5EF4-FFF2-40B4-BE49-F238E27FC236}">
                  <a16:creationId xmlns:a16="http://schemas.microsoft.com/office/drawing/2014/main" id="{5C0B35F2-7DE3-4A0C-8C50-DA08120AB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25">
              <a:extLst>
                <a:ext uri="{FF2B5EF4-FFF2-40B4-BE49-F238E27FC236}">
                  <a16:creationId xmlns:a16="http://schemas.microsoft.com/office/drawing/2014/main" id="{F14C7442-00C7-49C1-AE8A-A719816AD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26">
              <a:extLst>
                <a:ext uri="{FF2B5EF4-FFF2-40B4-BE49-F238E27FC236}">
                  <a16:creationId xmlns:a16="http://schemas.microsoft.com/office/drawing/2014/main" id="{7CA8A798-2044-4FD0-8CBC-178C1BD8C3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27">
              <a:extLst>
                <a:ext uri="{FF2B5EF4-FFF2-40B4-BE49-F238E27FC236}">
                  <a16:creationId xmlns:a16="http://schemas.microsoft.com/office/drawing/2014/main" id="{6F446AA7-D2E4-4DF2-BB12-AD2DCC8E4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28">
              <a:extLst>
                <a:ext uri="{FF2B5EF4-FFF2-40B4-BE49-F238E27FC236}">
                  <a16:creationId xmlns:a16="http://schemas.microsoft.com/office/drawing/2014/main" id="{C00BD973-DDA6-4969-BFBC-2910297E24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29">
              <a:extLst>
                <a:ext uri="{FF2B5EF4-FFF2-40B4-BE49-F238E27FC236}">
                  <a16:creationId xmlns:a16="http://schemas.microsoft.com/office/drawing/2014/main" id="{05C12429-8F61-4D99-8793-3146BA57C2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30">
              <a:extLst>
                <a:ext uri="{FF2B5EF4-FFF2-40B4-BE49-F238E27FC236}">
                  <a16:creationId xmlns:a16="http://schemas.microsoft.com/office/drawing/2014/main" id="{E461EF39-CD5C-4EB8-8D62-9E14932E6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31">
              <a:extLst>
                <a:ext uri="{FF2B5EF4-FFF2-40B4-BE49-F238E27FC236}">
                  <a16:creationId xmlns:a16="http://schemas.microsoft.com/office/drawing/2014/main" id="{93938A9D-031B-498C-AEE7-3D4A64AAD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32">
              <a:extLst>
                <a:ext uri="{FF2B5EF4-FFF2-40B4-BE49-F238E27FC236}">
                  <a16:creationId xmlns:a16="http://schemas.microsoft.com/office/drawing/2014/main" id="{3765635E-E9CA-438E-9AA1-5D5EFD497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Rectangle 33">
              <a:extLst>
                <a:ext uri="{FF2B5EF4-FFF2-40B4-BE49-F238E27FC236}">
                  <a16:creationId xmlns:a16="http://schemas.microsoft.com/office/drawing/2014/main" id="{21546E38-8BDD-49C3-B3AD-D4933FCBC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7" name="Freeform 34">
              <a:extLst>
                <a:ext uri="{FF2B5EF4-FFF2-40B4-BE49-F238E27FC236}">
                  <a16:creationId xmlns:a16="http://schemas.microsoft.com/office/drawing/2014/main" id="{6D89E49E-3AB6-4DC0-91E7-92EF1C6A87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35">
              <a:extLst>
                <a:ext uri="{FF2B5EF4-FFF2-40B4-BE49-F238E27FC236}">
                  <a16:creationId xmlns:a16="http://schemas.microsoft.com/office/drawing/2014/main" id="{D1303FFC-7F2E-462B-B11D-86F3D81BF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36">
              <a:extLst>
                <a:ext uri="{FF2B5EF4-FFF2-40B4-BE49-F238E27FC236}">
                  <a16:creationId xmlns:a16="http://schemas.microsoft.com/office/drawing/2014/main" id="{DE25E1F8-55DE-4DC5-81A4-37DA75E4E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37">
              <a:extLst>
                <a:ext uri="{FF2B5EF4-FFF2-40B4-BE49-F238E27FC236}">
                  <a16:creationId xmlns:a16="http://schemas.microsoft.com/office/drawing/2014/main" id="{8CDED82A-A993-4523-9441-FCF49CB5D1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38">
              <a:extLst>
                <a:ext uri="{FF2B5EF4-FFF2-40B4-BE49-F238E27FC236}">
                  <a16:creationId xmlns:a16="http://schemas.microsoft.com/office/drawing/2014/main" id="{C1AFE111-B375-493C-A21D-134FCBDBC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39">
              <a:extLst>
                <a:ext uri="{FF2B5EF4-FFF2-40B4-BE49-F238E27FC236}">
                  <a16:creationId xmlns:a16="http://schemas.microsoft.com/office/drawing/2014/main" id="{037BF4E5-6D6E-482A-A24A-E320E1D0E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40">
              <a:extLst>
                <a:ext uri="{FF2B5EF4-FFF2-40B4-BE49-F238E27FC236}">
                  <a16:creationId xmlns:a16="http://schemas.microsoft.com/office/drawing/2014/main" id="{38214D87-DD5D-4691-BF55-F27072701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41">
              <a:extLst>
                <a:ext uri="{FF2B5EF4-FFF2-40B4-BE49-F238E27FC236}">
                  <a16:creationId xmlns:a16="http://schemas.microsoft.com/office/drawing/2014/main" id="{6D3FBDE6-C313-4C44-B971-B34635468D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42">
              <a:extLst>
                <a:ext uri="{FF2B5EF4-FFF2-40B4-BE49-F238E27FC236}">
                  <a16:creationId xmlns:a16="http://schemas.microsoft.com/office/drawing/2014/main" id="{F528E702-4734-4CAB-97C7-737D868F5A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43">
              <a:extLst>
                <a:ext uri="{FF2B5EF4-FFF2-40B4-BE49-F238E27FC236}">
                  <a16:creationId xmlns:a16="http://schemas.microsoft.com/office/drawing/2014/main" id="{88136305-A716-46EA-A45F-7787C694F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44">
              <a:extLst>
                <a:ext uri="{FF2B5EF4-FFF2-40B4-BE49-F238E27FC236}">
                  <a16:creationId xmlns:a16="http://schemas.microsoft.com/office/drawing/2014/main" id="{4187204B-C8DD-44A6-AC1A-F21D18F66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Rectangle 45">
              <a:extLst>
                <a:ext uri="{FF2B5EF4-FFF2-40B4-BE49-F238E27FC236}">
                  <a16:creationId xmlns:a16="http://schemas.microsoft.com/office/drawing/2014/main" id="{6DD06B75-D598-40D9-B8BF-9721316E7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9" name="Freeform 46">
              <a:extLst>
                <a:ext uri="{FF2B5EF4-FFF2-40B4-BE49-F238E27FC236}">
                  <a16:creationId xmlns:a16="http://schemas.microsoft.com/office/drawing/2014/main" id="{E8D513EA-D2F2-4B72-8C9F-0F2ADA523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47">
              <a:extLst>
                <a:ext uri="{FF2B5EF4-FFF2-40B4-BE49-F238E27FC236}">
                  <a16:creationId xmlns:a16="http://schemas.microsoft.com/office/drawing/2014/main" id="{0D147329-C850-46D8-9986-D14AC9140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48">
              <a:extLst>
                <a:ext uri="{FF2B5EF4-FFF2-40B4-BE49-F238E27FC236}">
                  <a16:creationId xmlns:a16="http://schemas.microsoft.com/office/drawing/2014/main" id="{5573F0D3-BA73-4060-8D3B-07BEC55F4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49">
              <a:extLst>
                <a:ext uri="{FF2B5EF4-FFF2-40B4-BE49-F238E27FC236}">
                  <a16:creationId xmlns:a16="http://schemas.microsoft.com/office/drawing/2014/main" id="{5323672F-2475-40AC-8C0F-6CD7324B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50">
              <a:extLst>
                <a:ext uri="{FF2B5EF4-FFF2-40B4-BE49-F238E27FC236}">
                  <a16:creationId xmlns:a16="http://schemas.microsoft.com/office/drawing/2014/main" id="{7B0EF5E8-887B-446C-9459-0707ECE3D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51">
              <a:extLst>
                <a:ext uri="{FF2B5EF4-FFF2-40B4-BE49-F238E27FC236}">
                  <a16:creationId xmlns:a16="http://schemas.microsoft.com/office/drawing/2014/main" id="{29BE4652-0F1E-4519-8787-62EBB3D87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52">
              <a:extLst>
                <a:ext uri="{FF2B5EF4-FFF2-40B4-BE49-F238E27FC236}">
                  <a16:creationId xmlns:a16="http://schemas.microsoft.com/office/drawing/2014/main" id="{4A268FBD-6879-416B-8AB0-73BF73637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53">
              <a:extLst>
                <a:ext uri="{FF2B5EF4-FFF2-40B4-BE49-F238E27FC236}">
                  <a16:creationId xmlns:a16="http://schemas.microsoft.com/office/drawing/2014/main" id="{3D986CF2-B129-4550-A27B-8C82C9CAC9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7" name="Freeform 54">
              <a:extLst>
                <a:ext uri="{FF2B5EF4-FFF2-40B4-BE49-F238E27FC236}">
                  <a16:creationId xmlns:a16="http://schemas.microsoft.com/office/drawing/2014/main" id="{E340F934-32AF-4C03-9AFD-1D54DF4C1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8" name="Freeform 55">
              <a:extLst>
                <a:ext uri="{FF2B5EF4-FFF2-40B4-BE49-F238E27FC236}">
                  <a16:creationId xmlns:a16="http://schemas.microsoft.com/office/drawing/2014/main" id="{0D58128A-77AD-4168-874A-4CADD56CC6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Freeform 56">
              <a:extLst>
                <a:ext uri="{FF2B5EF4-FFF2-40B4-BE49-F238E27FC236}">
                  <a16:creationId xmlns:a16="http://schemas.microsoft.com/office/drawing/2014/main" id="{1AA9BAAA-B13C-4A0A-BDED-AF91E0615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0" name="Freeform 57">
              <a:extLst>
                <a:ext uri="{FF2B5EF4-FFF2-40B4-BE49-F238E27FC236}">
                  <a16:creationId xmlns:a16="http://schemas.microsoft.com/office/drawing/2014/main" id="{9FC52BEC-DF15-46FD-9B22-B3CF0A3F6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1" name="Freeform 58">
              <a:extLst>
                <a:ext uri="{FF2B5EF4-FFF2-40B4-BE49-F238E27FC236}">
                  <a16:creationId xmlns:a16="http://schemas.microsoft.com/office/drawing/2014/main" id="{95ACC0BA-E65B-447A-B0FE-80BCFF4C3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A1DE88B-DDCA-5386-29A0-2AF79ADEA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1781" y="618518"/>
            <a:ext cx="2948240" cy="1478570"/>
          </a:xfrm>
        </p:spPr>
        <p:txBody>
          <a:bodyPr>
            <a:normAutofit/>
          </a:bodyPr>
          <a:lstStyle/>
          <a:p>
            <a:r>
              <a:rPr lang="en-GB" sz="3200"/>
              <a:t>Robot part pipeline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75124290-A7EA-ECD9-1EE1-965CD0068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3" r="-2" b="17367"/>
          <a:stretch/>
        </p:blipFill>
        <p:spPr bwMode="auto">
          <a:xfrm>
            <a:off x="-5597" y="1"/>
            <a:ext cx="7558541" cy="3427413"/>
          </a:xfrm>
          <a:custGeom>
            <a:avLst/>
            <a:gdLst/>
            <a:ahLst/>
            <a:cxnLst/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86C5F6B0-A77B-6D95-D809-F5263A6B9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3" r="-2" b="-2"/>
          <a:stretch/>
        </p:blipFill>
        <p:spPr bwMode="auto">
          <a:xfrm>
            <a:off x="-5597" y="3427414"/>
            <a:ext cx="7558541" cy="3430587"/>
          </a:xfrm>
          <a:custGeom>
            <a:avLst/>
            <a:gdLst/>
            <a:ahLst/>
            <a:cxnLst/>
            <a:rect l="l" t="t" r="r" b="b"/>
            <a:pathLst>
              <a:path w="7558541" h="3430587">
                <a:moveTo>
                  <a:pt x="0" y="0"/>
                </a:moveTo>
                <a:lnTo>
                  <a:pt x="7558541" y="0"/>
                </a:lnTo>
                <a:lnTo>
                  <a:pt x="7558541" y="3430587"/>
                </a:lnTo>
                <a:lnTo>
                  <a:pt x="0" y="343058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77624-A497-F140-9100-649DCC509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1781" y="2249487"/>
            <a:ext cx="2948240" cy="354171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GB" sz="1500" dirty="0"/>
              <a:t>Blender was used to model all of the parts inside the editor, with some segments of parts being sourced from the </a:t>
            </a:r>
            <a:r>
              <a:rPr lang="en-GB" sz="1500" dirty="0" err="1"/>
              <a:t>Synty</a:t>
            </a:r>
            <a:r>
              <a:rPr lang="en-GB" sz="1500" dirty="0"/>
              <a:t> POLYGON Sci-Fi Space Pack</a:t>
            </a:r>
          </a:p>
          <a:p>
            <a:pPr>
              <a:lnSpc>
                <a:spcPct val="110000"/>
              </a:lnSpc>
            </a:pPr>
            <a:r>
              <a:rPr lang="en-GB" sz="1500" dirty="0"/>
              <a:t>I used a </a:t>
            </a:r>
            <a:r>
              <a:rPr lang="en-GB" sz="1500" dirty="0" err="1"/>
              <a:t>kitbashing</a:t>
            </a:r>
            <a:r>
              <a:rPr lang="en-GB" sz="1500" dirty="0"/>
              <a:t> technique when creating the torso parts, by exporting some of the </a:t>
            </a:r>
            <a:r>
              <a:rPr lang="en-GB" sz="1500" dirty="0" err="1"/>
              <a:t>Synty</a:t>
            </a:r>
            <a:r>
              <a:rPr lang="en-GB" sz="1500" dirty="0"/>
              <a:t> assets into blender and breaking them down into segments I could use</a:t>
            </a:r>
          </a:p>
          <a:p>
            <a:pPr>
              <a:lnSpc>
                <a:spcPct val="110000"/>
              </a:lnSpc>
            </a:pPr>
            <a:endParaRPr lang="en-GB" sz="1500" dirty="0"/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79CECD47-BAAC-4DB7-9799-B92EA5BDB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5895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42B5FFEC-000D-4A6E-A8E7-0549AD40B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597" y="3427414"/>
            <a:ext cx="7558541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68161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DE88B-DDCA-5386-29A0-2AF79ADEA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r>
              <a:rPr lang="en-GB" dirty="0"/>
              <a:t>Testing Feedback – Post-R&amp;D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1545A1-F6FD-7F4D-C62B-078304B50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760" y="2249487"/>
            <a:ext cx="1970055" cy="3549650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79C660-6042-42DA-4216-7CF1E1828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891" y="2963646"/>
            <a:ext cx="2262754" cy="2121332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77624-A497-F140-9100-649DCC509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727" y="2249487"/>
            <a:ext cx="4710683" cy="354171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Feedback about the editor was mostly positive</a:t>
            </a:r>
          </a:p>
          <a:p>
            <a:r>
              <a:rPr lang="en-GB" dirty="0"/>
              <a:t>Play-mode would benefit from additional content</a:t>
            </a:r>
          </a:p>
          <a:p>
            <a:r>
              <a:rPr lang="en-GB" dirty="0"/>
              <a:t>Editor help dialogues/a tutorial showing how to make a basic robot would be a valuable addition</a:t>
            </a:r>
          </a:p>
          <a:p>
            <a:r>
              <a:rPr lang="en-GB" dirty="0"/>
              <a:t>More variety in robot parts required</a:t>
            </a:r>
          </a:p>
        </p:txBody>
      </p:sp>
    </p:spTree>
    <p:extLst>
      <p:ext uri="{BB962C8B-B14F-4D97-AF65-F5344CB8AC3E}">
        <p14:creationId xmlns:p14="http://schemas.microsoft.com/office/powerpoint/2010/main" val="377883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775AF3B-5284-4B97-9BB7-55C6FB369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0F1F7ED-DA39-478F-85DA-317DE0894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1902285" cy="6858001"/>
            <a:chOff x="0" y="0"/>
            <a:chExt cx="11902285" cy="685800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DAE5903-52E8-4F25-8473-93EF48377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42" name="Rectangle 5">
                <a:extLst>
                  <a:ext uri="{FF2B5EF4-FFF2-40B4-BE49-F238E27FC236}">
                    <a16:creationId xmlns:a16="http://schemas.microsoft.com/office/drawing/2014/main" id="{894835C1-32DE-4571-AD10-28D58CB8CF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6">
                <a:extLst>
                  <a:ext uri="{FF2B5EF4-FFF2-40B4-BE49-F238E27FC236}">
                    <a16:creationId xmlns:a16="http://schemas.microsoft.com/office/drawing/2014/main" id="{097A5B92-0B48-4251-9764-D34DF88920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7">
                <a:extLst>
                  <a:ext uri="{FF2B5EF4-FFF2-40B4-BE49-F238E27FC236}">
                    <a16:creationId xmlns:a16="http://schemas.microsoft.com/office/drawing/2014/main" id="{E222BF19-57E7-43F3-A2B9-2398BEF966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8">
                <a:extLst>
                  <a:ext uri="{FF2B5EF4-FFF2-40B4-BE49-F238E27FC236}">
                    <a16:creationId xmlns:a16="http://schemas.microsoft.com/office/drawing/2014/main" id="{60C8836E-B7D9-48A9-8FD9-4CC52AF44D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8504740E-456D-4FB9-9520-4317CCFA71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10">
                <a:extLst>
                  <a:ext uri="{FF2B5EF4-FFF2-40B4-BE49-F238E27FC236}">
                    <a16:creationId xmlns:a16="http://schemas.microsoft.com/office/drawing/2014/main" id="{1563A7B4-B1D5-4F93-AFF9-2EB78655FC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11">
                <a:extLst>
                  <a:ext uri="{FF2B5EF4-FFF2-40B4-BE49-F238E27FC236}">
                    <a16:creationId xmlns:a16="http://schemas.microsoft.com/office/drawing/2014/main" id="{D139ED24-FA37-4470-8B42-D0D00EDE14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12">
                <a:extLst>
                  <a:ext uri="{FF2B5EF4-FFF2-40B4-BE49-F238E27FC236}">
                    <a16:creationId xmlns:a16="http://schemas.microsoft.com/office/drawing/2014/main" id="{48825AA7-BB26-45C2-93A2-1AD8D9A232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13">
                <a:extLst>
                  <a:ext uri="{FF2B5EF4-FFF2-40B4-BE49-F238E27FC236}">
                    <a16:creationId xmlns:a16="http://schemas.microsoft.com/office/drawing/2014/main" id="{A98D0B91-D4E4-402D-8234-E96987219E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1" name="Freeform 14">
                <a:extLst>
                  <a:ext uri="{FF2B5EF4-FFF2-40B4-BE49-F238E27FC236}">
                    <a16:creationId xmlns:a16="http://schemas.microsoft.com/office/drawing/2014/main" id="{94F1DB97-3769-4DA5-9F45-47132C3125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2" name="Freeform 15">
                <a:extLst>
                  <a:ext uri="{FF2B5EF4-FFF2-40B4-BE49-F238E27FC236}">
                    <a16:creationId xmlns:a16="http://schemas.microsoft.com/office/drawing/2014/main" id="{A9BC86E2-B185-4D80-81B5-A8D387E678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3" name="Line 16">
                <a:extLst>
                  <a:ext uri="{FF2B5EF4-FFF2-40B4-BE49-F238E27FC236}">
                    <a16:creationId xmlns:a16="http://schemas.microsoft.com/office/drawing/2014/main" id="{FA773F49-8CD0-46DC-B986-F2DB57BD72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54" name="Freeform 17">
                <a:extLst>
                  <a:ext uri="{FF2B5EF4-FFF2-40B4-BE49-F238E27FC236}">
                    <a16:creationId xmlns:a16="http://schemas.microsoft.com/office/drawing/2014/main" id="{8C55A009-3401-4888-93C7-4ED51CBC64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5" name="Freeform 18">
                <a:extLst>
                  <a:ext uri="{FF2B5EF4-FFF2-40B4-BE49-F238E27FC236}">
                    <a16:creationId xmlns:a16="http://schemas.microsoft.com/office/drawing/2014/main" id="{10B44829-5BB5-48C5-8492-699971FE78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6" name="Freeform 19">
                <a:extLst>
                  <a:ext uri="{FF2B5EF4-FFF2-40B4-BE49-F238E27FC236}">
                    <a16:creationId xmlns:a16="http://schemas.microsoft.com/office/drawing/2014/main" id="{30C1F9A0-4FA6-4F6F-B2D0-A1BBA41DFC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7" name="Freeform 20">
                <a:extLst>
                  <a:ext uri="{FF2B5EF4-FFF2-40B4-BE49-F238E27FC236}">
                    <a16:creationId xmlns:a16="http://schemas.microsoft.com/office/drawing/2014/main" id="{01BF274F-C7B8-44B4-A183-307D8619D2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8" name="Rectangle 21">
                <a:extLst>
                  <a:ext uri="{FF2B5EF4-FFF2-40B4-BE49-F238E27FC236}">
                    <a16:creationId xmlns:a16="http://schemas.microsoft.com/office/drawing/2014/main" id="{037E8930-0F22-4558-9432-F18953E32A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59" name="Freeform 22">
                <a:extLst>
                  <a:ext uri="{FF2B5EF4-FFF2-40B4-BE49-F238E27FC236}">
                    <a16:creationId xmlns:a16="http://schemas.microsoft.com/office/drawing/2014/main" id="{9AFC3429-FF29-47FF-A4A8-317A979DB9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60" name="Freeform 23">
                <a:extLst>
                  <a:ext uri="{FF2B5EF4-FFF2-40B4-BE49-F238E27FC236}">
                    <a16:creationId xmlns:a16="http://schemas.microsoft.com/office/drawing/2014/main" id="{91D48543-2C05-4768-80B1-ECA6F88508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61" name="Freeform 24">
                <a:extLst>
                  <a:ext uri="{FF2B5EF4-FFF2-40B4-BE49-F238E27FC236}">
                    <a16:creationId xmlns:a16="http://schemas.microsoft.com/office/drawing/2014/main" id="{3AC527CC-154C-4370-A25B-74AC5B4A63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62" name="Freeform 25">
                <a:extLst>
                  <a:ext uri="{FF2B5EF4-FFF2-40B4-BE49-F238E27FC236}">
                    <a16:creationId xmlns:a16="http://schemas.microsoft.com/office/drawing/2014/main" id="{798B18F5-51C9-4E50-95C5-A850EF5398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63" name="Freeform 26">
                <a:extLst>
                  <a:ext uri="{FF2B5EF4-FFF2-40B4-BE49-F238E27FC236}">
                    <a16:creationId xmlns:a16="http://schemas.microsoft.com/office/drawing/2014/main" id="{15B4CF27-638C-4979-B0FD-6263E13074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64" name="Freeform 27">
                <a:extLst>
                  <a:ext uri="{FF2B5EF4-FFF2-40B4-BE49-F238E27FC236}">
                    <a16:creationId xmlns:a16="http://schemas.microsoft.com/office/drawing/2014/main" id="{236C6A22-48A2-4442-B82D-30DB498272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65" name="Freeform 28">
                <a:extLst>
                  <a:ext uri="{FF2B5EF4-FFF2-40B4-BE49-F238E27FC236}">
                    <a16:creationId xmlns:a16="http://schemas.microsoft.com/office/drawing/2014/main" id="{1BB7BCE1-0D99-412E-ABA6-81412638E9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66" name="Freeform 29">
                <a:extLst>
                  <a:ext uri="{FF2B5EF4-FFF2-40B4-BE49-F238E27FC236}">
                    <a16:creationId xmlns:a16="http://schemas.microsoft.com/office/drawing/2014/main" id="{C20E57E0-0912-44F2-93DA-75E4D13F3B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67" name="Freeform 30">
                <a:extLst>
                  <a:ext uri="{FF2B5EF4-FFF2-40B4-BE49-F238E27FC236}">
                    <a16:creationId xmlns:a16="http://schemas.microsoft.com/office/drawing/2014/main" id="{DF059390-54ED-44F4-983F-92FF36AD94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68" name="Freeform 31">
                <a:extLst>
                  <a:ext uri="{FF2B5EF4-FFF2-40B4-BE49-F238E27FC236}">
                    <a16:creationId xmlns:a16="http://schemas.microsoft.com/office/drawing/2014/main" id="{42D5E9ED-595D-443D-8CDC-D8FCD4021D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B14A457-C54A-4F1E-91FB-0FEE49877D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27597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32" name="Freeform 32">
                <a:extLst>
                  <a:ext uri="{FF2B5EF4-FFF2-40B4-BE49-F238E27FC236}">
                    <a16:creationId xmlns:a16="http://schemas.microsoft.com/office/drawing/2014/main" id="{791F3E2E-D393-464E-84B4-9B30D071AD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" name="Freeform 33">
                <a:extLst>
                  <a:ext uri="{FF2B5EF4-FFF2-40B4-BE49-F238E27FC236}">
                    <a16:creationId xmlns:a16="http://schemas.microsoft.com/office/drawing/2014/main" id="{EBEEAD6F-6425-4F85-A8A8-4FF19A909B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34">
                <a:extLst>
                  <a:ext uri="{FF2B5EF4-FFF2-40B4-BE49-F238E27FC236}">
                    <a16:creationId xmlns:a16="http://schemas.microsoft.com/office/drawing/2014/main" id="{8AACA44E-9D6C-4708-8D61-D767B6620B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35">
                <a:extLst>
                  <a:ext uri="{FF2B5EF4-FFF2-40B4-BE49-F238E27FC236}">
                    <a16:creationId xmlns:a16="http://schemas.microsoft.com/office/drawing/2014/main" id="{B6E3525F-9937-463E-872C-8EB7C62D10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36">
                <a:extLst>
                  <a:ext uri="{FF2B5EF4-FFF2-40B4-BE49-F238E27FC236}">
                    <a16:creationId xmlns:a16="http://schemas.microsoft.com/office/drawing/2014/main" id="{BE829B0B-C602-40F1-81D1-A55332343D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Freeform 37">
                <a:extLst>
                  <a:ext uri="{FF2B5EF4-FFF2-40B4-BE49-F238E27FC236}">
                    <a16:creationId xmlns:a16="http://schemas.microsoft.com/office/drawing/2014/main" id="{92660531-24B5-4B97-A4A2-64686E235D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38">
                <a:extLst>
                  <a:ext uri="{FF2B5EF4-FFF2-40B4-BE49-F238E27FC236}">
                    <a16:creationId xmlns:a16="http://schemas.microsoft.com/office/drawing/2014/main" id="{6242D0CE-6FFD-4D17-AC26-BD3E481195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39">
                <a:extLst>
                  <a:ext uri="{FF2B5EF4-FFF2-40B4-BE49-F238E27FC236}">
                    <a16:creationId xmlns:a16="http://schemas.microsoft.com/office/drawing/2014/main" id="{61631F37-AF37-4DB9-8D98-A08586C766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40">
                <a:extLst>
                  <a:ext uri="{FF2B5EF4-FFF2-40B4-BE49-F238E27FC236}">
                    <a16:creationId xmlns:a16="http://schemas.microsoft.com/office/drawing/2014/main" id="{2A2597FF-2F22-40BB-A7B3-19C4DFCFFA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Rectangle 41">
                <a:extLst>
                  <a:ext uri="{FF2B5EF4-FFF2-40B4-BE49-F238E27FC236}">
                    <a16:creationId xmlns:a16="http://schemas.microsoft.com/office/drawing/2014/main" id="{DCC8773C-0113-4046-B222-C8F4080AF3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:p14="http://schemas.microsoft.com/office/powerpoint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70" name="Picture 2">
            <a:extLst>
              <a:ext uri="{FF2B5EF4-FFF2-40B4-BE49-F238E27FC236}">
                <a16:creationId xmlns:a16="http://schemas.microsoft.com/office/drawing/2014/main" id="{1B17CCE2-CEEF-40CA-8C4D-0DC2DCA78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F53DA3-456D-C6FE-D094-7B3693DAA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9957" y="618518"/>
            <a:ext cx="4747088" cy="1478570"/>
          </a:xfrm>
        </p:spPr>
        <p:txBody>
          <a:bodyPr>
            <a:normAutofit/>
          </a:bodyPr>
          <a:lstStyle/>
          <a:p>
            <a:r>
              <a:rPr lang="en-GB" sz="3300">
                <a:solidFill>
                  <a:srgbClr val="FFFFFF"/>
                </a:solidFill>
              </a:rPr>
              <a:t>Changes from testing - Custom Constraint Component</a:t>
            </a:r>
          </a:p>
        </p:txBody>
      </p:sp>
      <p:sp useBgFill="1">
        <p:nvSpPr>
          <p:cNvPr id="72" name="Round Diagonal Corner Rectangle 9">
            <a:extLst>
              <a:ext uri="{FF2B5EF4-FFF2-40B4-BE49-F238E27FC236}">
                <a16:creationId xmlns:a16="http://schemas.microsoft.com/office/drawing/2014/main" id="{66D4F5BA-1D71-49B2-8A7F-6B4EB94D7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50" y="808057"/>
            <a:ext cx="5286376" cy="5234394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CC22D9-15BA-11A5-5265-E80A0610D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476" y="1147145"/>
            <a:ext cx="3882606" cy="45677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9A07A-C52A-3EDB-D889-4248B5A03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9957" y="2249487"/>
            <a:ext cx="4747087" cy="354171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GB" sz="1500" dirty="0">
                <a:solidFill>
                  <a:srgbClr val="FFFFFF"/>
                </a:solidFill>
              </a:rPr>
              <a:t>After testing an early build with peers, I found that the movement of larger robots felt odd</a:t>
            </a:r>
          </a:p>
          <a:p>
            <a:pPr>
              <a:lnSpc>
                <a:spcPct val="110000"/>
              </a:lnSpc>
            </a:pPr>
            <a:r>
              <a:rPr lang="en-GB" sz="1500" dirty="0">
                <a:solidFill>
                  <a:srgbClr val="FFFFFF"/>
                </a:solidFill>
              </a:rPr>
              <a:t>Parts directly followed each other when rotating and moving forward, and parts hanging from ledges didn’t adjust individually to sit on the surface below them correctly</a:t>
            </a:r>
          </a:p>
          <a:p>
            <a:pPr>
              <a:lnSpc>
                <a:spcPct val="110000"/>
              </a:lnSpc>
            </a:pPr>
            <a:r>
              <a:rPr lang="en-GB" sz="1500" dirty="0">
                <a:solidFill>
                  <a:srgbClr val="FFFFFF"/>
                </a:solidFill>
              </a:rPr>
              <a:t>I looked at the physics constraint component inside Unreal, and had the idea of recreating a similar effect with just interpolation on non-simulated meshes</a:t>
            </a:r>
          </a:p>
          <a:p>
            <a:pPr>
              <a:lnSpc>
                <a:spcPct val="110000"/>
              </a:lnSpc>
            </a:pPr>
            <a:r>
              <a:rPr lang="en-GB" sz="1500" dirty="0">
                <a:solidFill>
                  <a:srgbClr val="FFFFFF"/>
                </a:solidFill>
              </a:rPr>
              <a:t>This became the part constraint component, which is initialised when play mode is entered.</a:t>
            </a:r>
          </a:p>
        </p:txBody>
      </p:sp>
    </p:spTree>
    <p:extLst>
      <p:ext uri="{BB962C8B-B14F-4D97-AF65-F5344CB8AC3E}">
        <p14:creationId xmlns:p14="http://schemas.microsoft.com/office/powerpoint/2010/main" val="3990219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E4A64-603C-8584-D35A-6BD452555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nline Media 3" title="FYP - Robot limb implementation to editor">
            <a:hlinkClick r:id="" action="ppaction://media"/>
            <a:extLst>
              <a:ext uri="{FF2B5EF4-FFF2-40B4-BE49-F238E27FC236}">
                <a16:creationId xmlns:a16="http://schemas.microsoft.com/office/drawing/2014/main" id="{4AB32035-BB7B-6BE7-6E13-4F9EA9EFF17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 rotWithShape="1">
          <a:blip r:embed="rId3"/>
          <a:srcRect t="5872" b="4841"/>
          <a:stretch/>
        </p:blipFill>
        <p:spPr>
          <a:xfrm>
            <a:off x="1951037" y="690842"/>
            <a:ext cx="8286750" cy="5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9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E4A64-603C-8584-D35A-6BD452555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Online Media 2" title="PartConstraintSystem">
            <a:hlinkClick r:id="" action="ppaction://media"/>
            <a:extLst>
              <a:ext uri="{FF2B5EF4-FFF2-40B4-BE49-F238E27FC236}">
                <a16:creationId xmlns:a16="http://schemas.microsoft.com/office/drawing/2014/main" id="{F79339C3-9880-4FDE-ABB9-B517A2821AE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 rotWithShape="1">
          <a:blip r:embed="rId3"/>
          <a:srcRect t="12223" b="12223"/>
          <a:stretch/>
        </p:blipFill>
        <p:spPr>
          <a:xfrm>
            <a:off x="1354973" y="868876"/>
            <a:ext cx="9478878" cy="537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6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76C1C-8B1B-EEBC-2629-ADE23C37B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Online Media 4" title="PartConstraintSystem 2">
            <a:hlinkClick r:id="" action="ppaction://media"/>
            <a:extLst>
              <a:ext uri="{FF2B5EF4-FFF2-40B4-BE49-F238E27FC236}">
                <a16:creationId xmlns:a16="http://schemas.microsoft.com/office/drawing/2014/main" id="{F7D44D77-B0E7-4409-B7FC-CAA2AA9E4B1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 rotWithShape="1">
          <a:blip r:embed="rId3"/>
          <a:srcRect t="10493" b="10493"/>
          <a:stretch/>
        </p:blipFill>
        <p:spPr>
          <a:xfrm>
            <a:off x="1351289" y="618518"/>
            <a:ext cx="9486246" cy="562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2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6697F791-5FFA-4164-899F-EB52EA72B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2">
            <a:extLst>
              <a:ext uri="{FF2B5EF4-FFF2-40B4-BE49-F238E27FC236}">
                <a16:creationId xmlns:a16="http://schemas.microsoft.com/office/drawing/2014/main" id="{4E28A1A9-FB81-4816-AAEA-C3B430946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B773AB25-A422-41AA-9737-5E04C1966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Picture 2">
            <a:extLst>
              <a:ext uri="{FF2B5EF4-FFF2-40B4-BE49-F238E27FC236}">
                <a16:creationId xmlns:a16="http://schemas.microsoft.com/office/drawing/2014/main" id="{AF0552B8-DE8C-40DF-B29F-1728E6A10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30" y="23283"/>
            <a:ext cx="40781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64039-35A1-09C4-429B-07C69A59C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620" y="746125"/>
            <a:ext cx="2862444" cy="5460664"/>
          </a:xfrm>
        </p:spPr>
        <p:txBody>
          <a:bodyPr>
            <a:normAutofit/>
          </a:bodyPr>
          <a:lstStyle/>
          <a:p>
            <a:r>
              <a:rPr lang="en-GB" sz="1400" dirty="0">
                <a:solidFill>
                  <a:srgbClr val="FFFFFF"/>
                </a:solidFill>
              </a:rPr>
              <a:t>The initialisation sequence when entering play-mode was modified after these changes to spawn constraints between parts that required one</a:t>
            </a:r>
          </a:p>
          <a:p>
            <a:r>
              <a:rPr lang="en-GB" sz="1400" dirty="0">
                <a:solidFill>
                  <a:srgbClr val="FFFFFF"/>
                </a:solidFill>
              </a:rPr>
              <a:t>After bringing some peers back for testing following these changes, they preferred how much more dynamic the robot’s movement felt with the new system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AD0D387-1584-4477-B5F8-52B50D4F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86" name="Rectangle 5">
              <a:extLst>
                <a:ext uri="{FF2B5EF4-FFF2-40B4-BE49-F238E27FC236}">
                  <a16:creationId xmlns:a16="http://schemas.microsoft.com/office/drawing/2014/main" id="{22C90122-8CF0-4164-B596-168DE41D39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7" name="Freeform 6">
              <a:extLst>
                <a:ext uri="{FF2B5EF4-FFF2-40B4-BE49-F238E27FC236}">
                  <a16:creationId xmlns:a16="http://schemas.microsoft.com/office/drawing/2014/main" id="{E74D534E-37A6-4D27-9C47-0B2F05278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7">
              <a:extLst>
                <a:ext uri="{FF2B5EF4-FFF2-40B4-BE49-F238E27FC236}">
                  <a16:creationId xmlns:a16="http://schemas.microsoft.com/office/drawing/2014/main" id="{1C1C156E-D2E0-468A-9B19-79521D69BF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8">
              <a:extLst>
                <a:ext uri="{FF2B5EF4-FFF2-40B4-BE49-F238E27FC236}">
                  <a16:creationId xmlns:a16="http://schemas.microsoft.com/office/drawing/2014/main" id="{14C97F11-4F6C-4DFF-89BC-3AEA5B7FF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9">
              <a:extLst>
                <a:ext uri="{FF2B5EF4-FFF2-40B4-BE49-F238E27FC236}">
                  <a16:creationId xmlns:a16="http://schemas.microsoft.com/office/drawing/2014/main" id="{773C2106-77CE-42E1-839F-925EAEBB2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10">
              <a:extLst>
                <a:ext uri="{FF2B5EF4-FFF2-40B4-BE49-F238E27FC236}">
                  <a16:creationId xmlns:a16="http://schemas.microsoft.com/office/drawing/2014/main" id="{E2807D33-BD1F-4B09-8D93-63C06DB3C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11">
              <a:extLst>
                <a:ext uri="{FF2B5EF4-FFF2-40B4-BE49-F238E27FC236}">
                  <a16:creationId xmlns:a16="http://schemas.microsoft.com/office/drawing/2014/main" id="{84BDF3E8-157B-47D1-AF8E-FE1EFF061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12">
              <a:extLst>
                <a:ext uri="{FF2B5EF4-FFF2-40B4-BE49-F238E27FC236}">
                  <a16:creationId xmlns:a16="http://schemas.microsoft.com/office/drawing/2014/main" id="{68B482B5-E0FD-406A-99B2-297DF33354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13">
              <a:extLst>
                <a:ext uri="{FF2B5EF4-FFF2-40B4-BE49-F238E27FC236}">
                  <a16:creationId xmlns:a16="http://schemas.microsoft.com/office/drawing/2014/main" id="{B8750F30-12E8-410B-8709-78F1EF3BB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14">
              <a:extLst>
                <a:ext uri="{FF2B5EF4-FFF2-40B4-BE49-F238E27FC236}">
                  <a16:creationId xmlns:a16="http://schemas.microsoft.com/office/drawing/2014/main" id="{DB2D030A-4700-4CC4-A971-F119F8372C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15">
              <a:extLst>
                <a:ext uri="{FF2B5EF4-FFF2-40B4-BE49-F238E27FC236}">
                  <a16:creationId xmlns:a16="http://schemas.microsoft.com/office/drawing/2014/main" id="{B4E516DB-F66E-4E88-8CAA-67153F561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Line 16">
              <a:extLst>
                <a:ext uri="{FF2B5EF4-FFF2-40B4-BE49-F238E27FC236}">
                  <a16:creationId xmlns:a16="http://schemas.microsoft.com/office/drawing/2014/main" id="{DF749FDD-DD56-4DC9-A379-77E110698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98" name="Freeform 17">
              <a:extLst>
                <a:ext uri="{FF2B5EF4-FFF2-40B4-BE49-F238E27FC236}">
                  <a16:creationId xmlns:a16="http://schemas.microsoft.com/office/drawing/2014/main" id="{6AD95087-E0AF-45D3-B824-EFFCBBECD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18">
              <a:extLst>
                <a:ext uri="{FF2B5EF4-FFF2-40B4-BE49-F238E27FC236}">
                  <a16:creationId xmlns:a16="http://schemas.microsoft.com/office/drawing/2014/main" id="{2D21010F-3DE2-4881-B9D5-3415C4E05D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19">
              <a:extLst>
                <a:ext uri="{FF2B5EF4-FFF2-40B4-BE49-F238E27FC236}">
                  <a16:creationId xmlns:a16="http://schemas.microsoft.com/office/drawing/2014/main" id="{2AFDF4BC-8E99-4A2C-9EF2-4B98A05C2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20">
              <a:extLst>
                <a:ext uri="{FF2B5EF4-FFF2-40B4-BE49-F238E27FC236}">
                  <a16:creationId xmlns:a16="http://schemas.microsoft.com/office/drawing/2014/main" id="{BB8EAEE8-22EA-4103-A02E-5043474C4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Rectangle 21">
              <a:extLst>
                <a:ext uri="{FF2B5EF4-FFF2-40B4-BE49-F238E27FC236}">
                  <a16:creationId xmlns:a16="http://schemas.microsoft.com/office/drawing/2014/main" id="{7148ABD2-E447-429F-B97E-86494051C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3" name="Freeform 22">
              <a:extLst>
                <a:ext uri="{FF2B5EF4-FFF2-40B4-BE49-F238E27FC236}">
                  <a16:creationId xmlns:a16="http://schemas.microsoft.com/office/drawing/2014/main" id="{99900F4A-F8CA-456E-9FA0-34572621C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23">
              <a:extLst>
                <a:ext uri="{FF2B5EF4-FFF2-40B4-BE49-F238E27FC236}">
                  <a16:creationId xmlns:a16="http://schemas.microsoft.com/office/drawing/2014/main" id="{DF5CD0A9-E49B-4968-886B-41C1A66D2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24">
              <a:extLst>
                <a:ext uri="{FF2B5EF4-FFF2-40B4-BE49-F238E27FC236}">
                  <a16:creationId xmlns:a16="http://schemas.microsoft.com/office/drawing/2014/main" id="{7E462582-7383-4272-A323-85C9D137C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25">
              <a:extLst>
                <a:ext uri="{FF2B5EF4-FFF2-40B4-BE49-F238E27FC236}">
                  <a16:creationId xmlns:a16="http://schemas.microsoft.com/office/drawing/2014/main" id="{CB472F67-7C37-4D80-B346-DE30D44B5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26">
              <a:extLst>
                <a:ext uri="{FF2B5EF4-FFF2-40B4-BE49-F238E27FC236}">
                  <a16:creationId xmlns:a16="http://schemas.microsoft.com/office/drawing/2014/main" id="{19A8AE83-358F-4D4E-91C7-F09E35097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27">
              <a:extLst>
                <a:ext uri="{FF2B5EF4-FFF2-40B4-BE49-F238E27FC236}">
                  <a16:creationId xmlns:a16="http://schemas.microsoft.com/office/drawing/2014/main" id="{C4B79436-9285-45DE-A9FB-B3DD750738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28">
              <a:extLst>
                <a:ext uri="{FF2B5EF4-FFF2-40B4-BE49-F238E27FC236}">
                  <a16:creationId xmlns:a16="http://schemas.microsoft.com/office/drawing/2014/main" id="{B0BF8BF3-C90A-483A-B61E-13D2C41FB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29">
              <a:extLst>
                <a:ext uri="{FF2B5EF4-FFF2-40B4-BE49-F238E27FC236}">
                  <a16:creationId xmlns:a16="http://schemas.microsoft.com/office/drawing/2014/main" id="{31011274-F329-444B-9B06-69DD2EC44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30">
              <a:extLst>
                <a:ext uri="{FF2B5EF4-FFF2-40B4-BE49-F238E27FC236}">
                  <a16:creationId xmlns:a16="http://schemas.microsoft.com/office/drawing/2014/main" id="{DB8B1D39-5B9A-4B4E-849B-A5821A246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31">
              <a:extLst>
                <a:ext uri="{FF2B5EF4-FFF2-40B4-BE49-F238E27FC236}">
                  <a16:creationId xmlns:a16="http://schemas.microsoft.com/office/drawing/2014/main" id="{336ECD63-75C2-4A32-A31B-30BB30972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60C9D7A2-5E77-C839-B093-55F90858D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1778" y="1826952"/>
            <a:ext cx="6844045" cy="319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078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62F03-CF96-2BCC-D779-A944BB41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8643" y="618518"/>
            <a:ext cx="6188402" cy="1478570"/>
          </a:xfrm>
        </p:spPr>
        <p:txBody>
          <a:bodyPr>
            <a:normAutofit/>
          </a:bodyPr>
          <a:lstStyle/>
          <a:p>
            <a:r>
              <a:rPr lang="en-GB" dirty="0"/>
              <a:t>Part variants – Thruster</a:t>
            </a:r>
          </a:p>
        </p:txBody>
      </p:sp>
      <p:sp>
        <p:nvSpPr>
          <p:cNvPr id="73" name="Round Diagonal Corner Rectangle 6">
            <a:extLst>
              <a:ext uri="{FF2B5EF4-FFF2-40B4-BE49-F238E27FC236}">
                <a16:creationId xmlns:a16="http://schemas.microsoft.com/office/drawing/2014/main" id="{C169E84F-4748-4D61-A105-357962627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579" y="808057"/>
            <a:ext cx="3821429" cy="5234394"/>
          </a:xfrm>
          <a:prstGeom prst="round2DiagRect">
            <a:avLst>
              <a:gd name="adj1" fmla="val 11323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E4Editor_Sly5abpA3R.mp4.bac88fb637acfc69e9578f21473b678a">
            <a:hlinkClick r:id="" action="ppaction://media"/>
            <a:extLst>
              <a:ext uri="{FF2B5EF4-FFF2-40B4-BE49-F238E27FC236}">
                <a16:creationId xmlns:a16="http://schemas.microsoft.com/office/drawing/2014/main" id="{91D378F3-AD02-3303-7D1A-1F1F5B0F15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388" y="453418"/>
            <a:ext cx="3889970" cy="3199500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6647F3F-86DD-209A-F419-DACA182AE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8738" y="3538793"/>
            <a:ext cx="3889970" cy="299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78DAA-5A2D-6808-00EB-E793F55D0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8643" y="2249487"/>
            <a:ext cx="6188402" cy="3541714"/>
          </a:xfrm>
        </p:spPr>
        <p:txBody>
          <a:bodyPr>
            <a:normAutofit/>
          </a:bodyPr>
          <a:lstStyle/>
          <a:p>
            <a:r>
              <a:rPr lang="en-GB" sz="2200"/>
              <a:t>Around this time, I also experimented with adding in some new limb parts.</a:t>
            </a:r>
          </a:p>
          <a:p>
            <a:r>
              <a:rPr lang="en-GB" sz="2200"/>
              <a:t>Each part required a separate control rig due to the nature of </a:t>
            </a:r>
            <a:r>
              <a:rPr lang="en-GB" sz="2200" err="1"/>
              <a:t>Unreal’s</a:t>
            </a:r>
            <a:r>
              <a:rPr lang="en-GB" sz="2200"/>
              <a:t> skeletal mesh assets and how they interface with the control rig plugin</a:t>
            </a:r>
          </a:p>
          <a:p>
            <a:r>
              <a:rPr lang="en-GB" sz="2200"/>
              <a:t>The rig graph shown here passively moves the thrusters rotation, to give the impression it’s actively swaying</a:t>
            </a:r>
          </a:p>
        </p:txBody>
      </p:sp>
    </p:spTree>
    <p:extLst>
      <p:ext uri="{BB962C8B-B14F-4D97-AF65-F5344CB8AC3E}">
        <p14:creationId xmlns:p14="http://schemas.microsoft.com/office/powerpoint/2010/main" val="86320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C2E4E997-8672-4FFD-B8EC-9932A8E47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2">
            <a:extLst>
              <a:ext uri="{FF2B5EF4-FFF2-40B4-BE49-F238E27FC236}">
                <a16:creationId xmlns:a16="http://schemas.microsoft.com/office/drawing/2014/main" id="{FE6BA9E6-1D9E-4D30-B528-D49FA134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30CBD-4C9D-7089-8C9D-D4F537F1B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903288"/>
            <a:ext cx="4459287" cy="5311245"/>
          </a:xfrm>
        </p:spPr>
        <p:txBody>
          <a:bodyPr>
            <a:normAutofit fontScale="92500"/>
          </a:bodyPr>
          <a:lstStyle/>
          <a:p>
            <a:r>
              <a:rPr lang="en-GB" sz="2000" dirty="0"/>
              <a:t>Initially I textured the parts using the conventional method of unwrapping and using Photoshop to create an albedo layer for each mesh</a:t>
            </a:r>
          </a:p>
          <a:p>
            <a:r>
              <a:rPr lang="en-GB" sz="2000" dirty="0"/>
              <a:t>This proved really time consuming, so I searched for another method</a:t>
            </a:r>
          </a:p>
          <a:p>
            <a:r>
              <a:rPr lang="en-GB" sz="2000" dirty="0"/>
              <a:t>I decided to use a UV colouring technique instead to make part production faster</a:t>
            </a:r>
          </a:p>
          <a:p>
            <a:r>
              <a:rPr lang="en-GB" sz="2000" dirty="0"/>
              <a:t>Verts/Faces in the mesh were unwrapped individually and placed at points on the UV palette to designate their colour</a:t>
            </a:r>
          </a:p>
          <a:p>
            <a:r>
              <a:rPr lang="en-GB" sz="2000" dirty="0"/>
              <a:t>I found this technique much quicker than traditional texturing</a:t>
            </a:r>
          </a:p>
          <a:p>
            <a:endParaRPr lang="en-GB" sz="2000" dirty="0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AFA7C3A7-27DF-8721-A955-D9F55539D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2471" y="953537"/>
            <a:ext cx="5456279" cy="2605373"/>
          </a:xfrm>
          <a:prstGeom prst="round2DiagRect">
            <a:avLst>
              <a:gd name="adj1" fmla="val 11214"/>
              <a:gd name="adj2" fmla="val 0"/>
            </a:avLst>
          </a:prstGeom>
          <a:noFill/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453E4DEE-E996-40F8-8635-0FF43D734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78" name="Rectangle 5">
              <a:extLst>
                <a:ext uri="{FF2B5EF4-FFF2-40B4-BE49-F238E27FC236}">
                  <a16:creationId xmlns:a16="http://schemas.microsoft.com/office/drawing/2014/main" id="{08BD1D3E-43CE-49EB-A424-0738950C6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9" name="Freeform 6">
              <a:extLst>
                <a:ext uri="{FF2B5EF4-FFF2-40B4-BE49-F238E27FC236}">
                  <a16:creationId xmlns:a16="http://schemas.microsoft.com/office/drawing/2014/main" id="{E9182037-E3FA-489A-95D5-29E424842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7">
              <a:extLst>
                <a:ext uri="{FF2B5EF4-FFF2-40B4-BE49-F238E27FC236}">
                  <a16:creationId xmlns:a16="http://schemas.microsoft.com/office/drawing/2014/main" id="{E8864E76-AD7F-4BEE-B3F6-A78FA42AE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8">
              <a:extLst>
                <a:ext uri="{FF2B5EF4-FFF2-40B4-BE49-F238E27FC236}">
                  <a16:creationId xmlns:a16="http://schemas.microsoft.com/office/drawing/2014/main" id="{8AD071B3-046D-4479-91FE-01E9AD7C8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9">
              <a:extLst>
                <a:ext uri="{FF2B5EF4-FFF2-40B4-BE49-F238E27FC236}">
                  <a16:creationId xmlns:a16="http://schemas.microsoft.com/office/drawing/2014/main" id="{91D776F5-E902-4A4D-A75D-A46E063C9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10">
              <a:extLst>
                <a:ext uri="{FF2B5EF4-FFF2-40B4-BE49-F238E27FC236}">
                  <a16:creationId xmlns:a16="http://schemas.microsoft.com/office/drawing/2014/main" id="{EBED8F24-A998-4952-AB68-E2074F074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11">
              <a:extLst>
                <a:ext uri="{FF2B5EF4-FFF2-40B4-BE49-F238E27FC236}">
                  <a16:creationId xmlns:a16="http://schemas.microsoft.com/office/drawing/2014/main" id="{74D7A646-8CDC-49B3-9C44-3EF38DB42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12">
              <a:extLst>
                <a:ext uri="{FF2B5EF4-FFF2-40B4-BE49-F238E27FC236}">
                  <a16:creationId xmlns:a16="http://schemas.microsoft.com/office/drawing/2014/main" id="{D4E99D14-E4F4-419B-9AAF-8D1CEAB28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13">
              <a:extLst>
                <a:ext uri="{FF2B5EF4-FFF2-40B4-BE49-F238E27FC236}">
                  <a16:creationId xmlns:a16="http://schemas.microsoft.com/office/drawing/2014/main" id="{377E106C-5445-4A52-9F7E-DA1738744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14">
              <a:extLst>
                <a:ext uri="{FF2B5EF4-FFF2-40B4-BE49-F238E27FC236}">
                  <a16:creationId xmlns:a16="http://schemas.microsoft.com/office/drawing/2014/main" id="{752BFE96-D378-4BAE-A64B-F851A34C4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15">
              <a:extLst>
                <a:ext uri="{FF2B5EF4-FFF2-40B4-BE49-F238E27FC236}">
                  <a16:creationId xmlns:a16="http://schemas.microsoft.com/office/drawing/2014/main" id="{B88FFB19-5A5E-4078-B467-9D4ABD21B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Line 16">
              <a:extLst>
                <a:ext uri="{FF2B5EF4-FFF2-40B4-BE49-F238E27FC236}">
                  <a16:creationId xmlns:a16="http://schemas.microsoft.com/office/drawing/2014/main" id="{11042975-3D19-4728-BCDA-D3F5CD633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90" name="Freeform 17">
              <a:extLst>
                <a:ext uri="{FF2B5EF4-FFF2-40B4-BE49-F238E27FC236}">
                  <a16:creationId xmlns:a16="http://schemas.microsoft.com/office/drawing/2014/main" id="{A28972BD-D2E1-4DCA-A907-2E3B6F60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18">
              <a:extLst>
                <a:ext uri="{FF2B5EF4-FFF2-40B4-BE49-F238E27FC236}">
                  <a16:creationId xmlns:a16="http://schemas.microsoft.com/office/drawing/2014/main" id="{1C806824-5C2D-4747-B038-69EE4074B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19">
              <a:extLst>
                <a:ext uri="{FF2B5EF4-FFF2-40B4-BE49-F238E27FC236}">
                  <a16:creationId xmlns:a16="http://schemas.microsoft.com/office/drawing/2014/main" id="{3B33F710-16D7-4F48-BFCA-66C9CA23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20">
              <a:extLst>
                <a:ext uri="{FF2B5EF4-FFF2-40B4-BE49-F238E27FC236}">
                  <a16:creationId xmlns:a16="http://schemas.microsoft.com/office/drawing/2014/main" id="{6C8C8ED4-90FA-4E97-AAF0-D5D51E6A9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Rectangle 21">
              <a:extLst>
                <a:ext uri="{FF2B5EF4-FFF2-40B4-BE49-F238E27FC236}">
                  <a16:creationId xmlns:a16="http://schemas.microsoft.com/office/drawing/2014/main" id="{6C5EB9C1-B25F-4172-8A96-5950ECC82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5" name="Freeform 22">
              <a:extLst>
                <a:ext uri="{FF2B5EF4-FFF2-40B4-BE49-F238E27FC236}">
                  <a16:creationId xmlns:a16="http://schemas.microsoft.com/office/drawing/2014/main" id="{097E6E8A-9373-4655-882B-21715CCE9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23">
              <a:extLst>
                <a:ext uri="{FF2B5EF4-FFF2-40B4-BE49-F238E27FC236}">
                  <a16:creationId xmlns:a16="http://schemas.microsoft.com/office/drawing/2014/main" id="{EB8CC766-1206-4372-ACAF-8230AF4D5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24">
              <a:extLst>
                <a:ext uri="{FF2B5EF4-FFF2-40B4-BE49-F238E27FC236}">
                  <a16:creationId xmlns:a16="http://schemas.microsoft.com/office/drawing/2014/main" id="{1C8E2511-2489-47B2-9C19-C410910DD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25">
              <a:extLst>
                <a:ext uri="{FF2B5EF4-FFF2-40B4-BE49-F238E27FC236}">
                  <a16:creationId xmlns:a16="http://schemas.microsoft.com/office/drawing/2014/main" id="{D7820196-0A47-47EF-832C-A688E897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26">
              <a:extLst>
                <a:ext uri="{FF2B5EF4-FFF2-40B4-BE49-F238E27FC236}">
                  <a16:creationId xmlns:a16="http://schemas.microsoft.com/office/drawing/2014/main" id="{4982E0BF-34AE-48A3-AD6B-E0F3CD05D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27">
              <a:extLst>
                <a:ext uri="{FF2B5EF4-FFF2-40B4-BE49-F238E27FC236}">
                  <a16:creationId xmlns:a16="http://schemas.microsoft.com/office/drawing/2014/main" id="{CD34643B-9DF2-4310-8868-48252C339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28">
              <a:extLst>
                <a:ext uri="{FF2B5EF4-FFF2-40B4-BE49-F238E27FC236}">
                  <a16:creationId xmlns:a16="http://schemas.microsoft.com/office/drawing/2014/main" id="{4E020C4E-AF64-44A8-B830-779541D8D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29">
              <a:extLst>
                <a:ext uri="{FF2B5EF4-FFF2-40B4-BE49-F238E27FC236}">
                  <a16:creationId xmlns:a16="http://schemas.microsoft.com/office/drawing/2014/main" id="{D97BC3D3-B1B3-4825-9169-BBEF1DBCF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30">
              <a:extLst>
                <a:ext uri="{FF2B5EF4-FFF2-40B4-BE49-F238E27FC236}">
                  <a16:creationId xmlns:a16="http://schemas.microsoft.com/office/drawing/2014/main" id="{A750DC4F-1DAF-470E-98C6-6C68DEB93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31">
              <a:extLst>
                <a:ext uri="{FF2B5EF4-FFF2-40B4-BE49-F238E27FC236}">
                  <a16:creationId xmlns:a16="http://schemas.microsoft.com/office/drawing/2014/main" id="{2F99594A-5BBD-4E10-A818-8BE52B7D9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6152" name="Picture 8">
            <a:extLst>
              <a:ext uri="{FF2B5EF4-FFF2-40B4-BE49-F238E27FC236}">
                <a16:creationId xmlns:a16="http://schemas.microsoft.com/office/drawing/2014/main" id="{F9BBA3E4-4218-E614-DE51-0F9231DD1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902" y="3655880"/>
            <a:ext cx="2640393" cy="26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89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B1C6FC3-0FE6-4434-9E4B-EAFBA0A70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9156B579-F859-47C9-8CE6-6AA5A6D28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5D373606-D644-43C0-8B02-C662AABC39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14="http://schemas.microsoft.com/office/powerpoint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F91339-3F26-4B01-8848-0F6E5575A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1133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id="{427B1D67-3EFB-4795-BC0A-61BC061C2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7571FBAA-7DDE-485C-BF13-85E6632D7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2C3516AC-3270-4ABA-A2BC-E8F32B8A9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8">
              <a:extLst>
                <a:ext uri="{FF2B5EF4-FFF2-40B4-BE49-F238E27FC236}">
                  <a16:creationId xmlns:a16="http://schemas.microsoft.com/office/drawing/2014/main" id="{F5FA18A4-61A5-473D-AEC7-9E909F8CF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C22DBFE3-3815-4E85-8A6B-9A0771223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B2F02F6C-35B9-40A1-ADD1-036A80BCF0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B5C332AB-BA01-4BBD-A363-4F5835545C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6E313214-2528-4C88-8226-BB2A2E133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DF892018-DF6D-48D5-8AB7-5957595B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93A850A7-4500-4CC7-A5FD-A1FA7993E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FACAA825-3475-43C7-ADCE-DB6FAADA5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00451685-350B-4B89-A512-13A23216B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04A404C7-A995-4BE4-8673-CA014AE11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0E534A8D-4535-4FED-B9CD-C0F0D6AF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F0A1DEDA-0C4E-4927-BFAF-02516CF53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B21E2F8B-1724-4328-B646-445DE4F1F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808DAA0B-E999-4DEC-BE7C-3F412C332D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EBCE22A2-2EE0-4E15-8505-600937FEE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4D772DD9-073C-47A0-ADB9-7D2CFAECFC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5C0B35F2-7DE3-4A0C-8C50-DA08120AB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F14C7442-00C7-49C1-AE8A-A719816AD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7CA8A798-2044-4FD0-8CBC-178C1BD8C3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6F446AA7-D2E4-4DF2-BB12-AD2DCC8E4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C00BD973-DDA6-4969-BFBC-2910297E24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05C12429-8F61-4D99-8793-3146BA57C2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E461EF39-CD5C-4EB8-8D62-9E14932E6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93938A9D-031B-498C-AEE7-3D4A64AAD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3765635E-E9CA-438E-9AA1-5D5EFD497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33">
              <a:extLst>
                <a:ext uri="{FF2B5EF4-FFF2-40B4-BE49-F238E27FC236}">
                  <a16:creationId xmlns:a16="http://schemas.microsoft.com/office/drawing/2014/main" id="{21546E38-8BDD-49C3-B3AD-D4933FCBC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6D89E49E-3AB6-4DC0-91E7-92EF1C6A87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D1303FFC-7F2E-462B-B11D-86F3D81BF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DE25E1F8-55DE-4DC5-81A4-37DA75E4E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8CDED82A-A993-4523-9441-FCF49CB5D1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C1AFE111-B375-493C-A21D-134FCBDBC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037BF4E5-6D6E-482A-A24A-E320E1D0E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38214D87-DD5D-4691-BF55-F27072701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6D3FBDE6-C313-4C44-B971-B34635468D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F528E702-4734-4CAB-97C7-737D868F5A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88136305-A716-46EA-A45F-7787C694F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4187204B-C8DD-44A6-AC1A-F21D18F66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45">
              <a:extLst>
                <a:ext uri="{FF2B5EF4-FFF2-40B4-BE49-F238E27FC236}">
                  <a16:creationId xmlns:a16="http://schemas.microsoft.com/office/drawing/2014/main" id="{6DD06B75-D598-40D9-B8BF-9721316E7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E8D513EA-D2F2-4B72-8C9F-0F2ADA523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0D147329-C850-46D8-9986-D14AC9140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5573F0D3-BA73-4060-8D3B-07BEC55F4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5323672F-2475-40AC-8C0F-6CD7324B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7B0EF5E8-887B-446C-9459-0707ECE3D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29BE4652-0F1E-4519-8787-62EBB3D87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4A268FBD-6879-416B-8AB0-73BF73637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3D986CF2-B129-4550-A27B-8C82C9CAC9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E340F934-32AF-4C03-9AFD-1D54DF4C1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0D58128A-77AD-4168-874A-4CADD56CC6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1AA9BAAA-B13C-4A0A-BDED-AF91E0615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9FC52BEC-DF15-46FD-9B22-B3CF0A3F6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95ACC0BA-E65B-447A-B0FE-80BCFF4C3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EEE8FC-12C9-F113-8357-A55D5B5DE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1781" y="618518"/>
            <a:ext cx="2948240" cy="1478570"/>
          </a:xfrm>
        </p:spPr>
        <p:txBody>
          <a:bodyPr>
            <a:normAutofit/>
          </a:bodyPr>
          <a:lstStyle/>
          <a:p>
            <a:r>
              <a:rPr lang="en-GB" sz="3200" dirty="0"/>
              <a:t>Robot limb pipeline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3E73CC-9A26-21AB-B73A-C25A0058FF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504" b="-2"/>
          <a:stretch/>
        </p:blipFill>
        <p:spPr>
          <a:xfrm>
            <a:off x="-5597" y="1"/>
            <a:ext cx="7558541" cy="3427413"/>
          </a:xfrm>
          <a:custGeom>
            <a:avLst/>
            <a:gdLst/>
            <a:ahLst/>
            <a:cxnLst/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2663DD-6BF6-5135-325E-FAD4FB896C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916" r="-2" b="11843"/>
          <a:stretch/>
        </p:blipFill>
        <p:spPr>
          <a:xfrm>
            <a:off x="-5597" y="3422651"/>
            <a:ext cx="7558541" cy="3435348"/>
          </a:xfrm>
          <a:custGeom>
            <a:avLst/>
            <a:gdLst/>
            <a:ahLst/>
            <a:cxnLst/>
            <a:rect l="l" t="t" r="r" b="b"/>
            <a:pathLst>
              <a:path w="7558541" h="3430587">
                <a:moveTo>
                  <a:pt x="0" y="0"/>
                </a:moveTo>
                <a:lnTo>
                  <a:pt x="7558541" y="0"/>
                </a:lnTo>
                <a:lnTo>
                  <a:pt x="7558541" y="3430587"/>
                </a:lnTo>
                <a:lnTo>
                  <a:pt x="0" y="3430587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978DC-222E-77EB-1F10-33DA2E502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1781" y="2249487"/>
            <a:ext cx="2948240" cy="354171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GB" sz="1400" dirty="0"/>
              <a:t>By parenting each segment to each other as they would be inside a normal bone hierarchy, I could skip the skinning process on less complex limbs</a:t>
            </a:r>
          </a:p>
          <a:p>
            <a:pPr>
              <a:lnSpc>
                <a:spcPct val="110000"/>
              </a:lnSpc>
            </a:pPr>
            <a:r>
              <a:rPr lang="en-GB" sz="1400" dirty="0"/>
              <a:t>Importing the hierarchical mesh into Unreal and specifying it’s a skeletal mesh made the asset factory identify this hierarchy as a skeleton</a:t>
            </a:r>
          </a:p>
          <a:p>
            <a:pPr>
              <a:lnSpc>
                <a:spcPct val="110000"/>
              </a:lnSpc>
            </a:pPr>
            <a:r>
              <a:rPr lang="en-GB" sz="1400" dirty="0"/>
              <a:t>As I’m not too familiar with blender and rigging/skinning, this really helped with the modelling pipeline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9CECD47-BAAC-4DB7-9799-B92EA5BDB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5895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2B5FFEC-000D-4A6E-A8E7-0549AD40B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597" y="3427414"/>
            <a:ext cx="7558541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69259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8E470-051C-B35A-4C73-BC56A27AD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6300E-D3D5-D064-2CE2-D8F09923F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Using the analysis of spore as a base, I created an early prototype of editor functionality after writing my project proposal</a:t>
            </a:r>
          </a:p>
          <a:p>
            <a:r>
              <a:rPr lang="en-GB" dirty="0"/>
              <a:t>The goal of this test was to see if procedurally generating a base for the robot could be viable during runtime.</a:t>
            </a:r>
          </a:p>
        </p:txBody>
      </p:sp>
    </p:spTree>
    <p:extLst>
      <p:ext uri="{BB962C8B-B14F-4D97-AF65-F5344CB8AC3E}">
        <p14:creationId xmlns:p14="http://schemas.microsoft.com/office/powerpoint/2010/main" val="31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678E285C-BE9E-45B7-A3EE-B9792DAE9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B86F577-8905-4B21-8AF3-C1BB34337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D2F1CFF3-A579-4D24-B5F9-1C71BA6FE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7601B50-7EB1-43FA-8360-4297BCD76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60BD8B7A-CD01-4638-A2C9-299AC68B9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095B58F9-6C29-48BE-9DA6-3855080521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0C84674F-2E8A-4B70-B801-00722CDD5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4F320BB-D6A9-45FE-8556-498B763B1E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5493D54A-532A-46ED-AF63-A0A54818EF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EAF2EDFA-9C0B-44E2-B4BB-312B58BCA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A3641113-CE35-42A4-B605-41BC06BF4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DA2E5B2C-BAC4-4440-9B7E-F38783197A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D8A506DF-2E53-42C9-94BE-B98E32E05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12934FF8-5F70-40BF-BBB6-5EB941FB9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8EB3FB08-D01D-4E24-BE40-C16269DF6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D24E50D7-2753-4169-AD51-C106DA1B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DF94B7E0-D9B6-4096-94D0-18D3AC0EF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EBC05ADE-BBA2-4387-B005-3196E2E198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BBED1CEE-14D2-442F-AB08-401ABE3EF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4F6574C0-78E8-49EA-84BC-EE9D55707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65BCDB0B-615E-4CA1-AFD5-6B121CB7C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40627863-B7FC-44D1-9E53-E728FFF67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52FD6F8C-3AF1-487E-91F4-6E55146F1F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50323CF3-93CB-4E03-95C0-B180BB87A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EB47D82F-CF1B-47E6-9FA2-F3A9C5F94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0606708F-F2D4-4678-8ED2-39041BC64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D7EB95B4-15E4-433D-B36F-21FF341AD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500A541B-4C75-497C-A489-097ED2996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5789326F-12A4-48B8-B0ED-A6A2AE0C27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25FA672E-2B65-477F-AA75-6261CE652F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BB09AF8D-E68B-499C-B9F5-2F365813D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7991AEAD-B5F3-47BA-9F1B-86C16A84A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19A85F58-4C3A-4388-B55C-2329EEAECF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05652F38-94D9-41B7-A699-7E8F0C78D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3C043852-C250-4518-BB89-C91A34917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0CAB9A07-ECF2-416C-8528-F75DACB13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904A314C-A829-4AA6-92E2-529BCCF95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244EE6BA-4569-43ED-9E2E-1FB66201B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BEB8252E-FB2A-4BB5-BEC6-CA10FF6F7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91414711-C3A4-4E96-854A-DDDEB2F2E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86815BA8-3055-4B42-98C3-4202FD92E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44457813-E991-44AE-9A83-B7488D1F36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8CE1CF47-A73F-4560-8835-AE1DC51E5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C2A935E4-AACC-4CB9-995E-D28617887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93B5B778-8ACB-4004-932D-BD95997B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1434AF34-0919-40AD-84B1-446D4FF2D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29546CF3-6DDD-4073-AB7F-C6E722257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289D46AB-128A-477F-B6C9-F40F115D6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A7DA7E67-3368-44AD-AACD-EB64AE3487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78BB1152-AB85-4AD8-BBA1-07CEA1F50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A982E7F2-DD68-4093-B9C5-3E42B475A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A682E224-4CD6-420B-897A-B23D50B82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31B90F10-06CD-480E-8D35-6E0FFFB89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7BC977DB-69B0-4D8D-B77C-E1127EC41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24127454-3FCB-41D6-ACFB-81D7E05A7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7AA80D42-B8A8-475B-ADBF-99719CE9FE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D706AE2E-B17B-43A3-84F8-9C0FE9466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2003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EFFB8CF-3E94-42D7-849C-841E7744B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70" name="Rectangle 5">
              <a:extLst>
                <a:ext uri="{FF2B5EF4-FFF2-40B4-BE49-F238E27FC236}">
                  <a16:creationId xmlns:a16="http://schemas.microsoft.com/office/drawing/2014/main" id="{C274DE9A-4502-4454-911E-B7FE9ED6DE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6">
              <a:extLst>
                <a:ext uri="{FF2B5EF4-FFF2-40B4-BE49-F238E27FC236}">
                  <a16:creationId xmlns:a16="http://schemas.microsoft.com/office/drawing/2014/main" id="{76AFCF59-7BED-416B-ACD9-EA099C9B2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7">
              <a:extLst>
                <a:ext uri="{FF2B5EF4-FFF2-40B4-BE49-F238E27FC236}">
                  <a16:creationId xmlns:a16="http://schemas.microsoft.com/office/drawing/2014/main" id="{8EEECEBC-B149-42E5-8164-EE5456F06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Rectangle 8">
              <a:extLst>
                <a:ext uri="{FF2B5EF4-FFF2-40B4-BE49-F238E27FC236}">
                  <a16:creationId xmlns:a16="http://schemas.microsoft.com/office/drawing/2014/main" id="{03B49256-D2D8-436B-8F29-0C7E53366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4" name="Freeform 9">
              <a:extLst>
                <a:ext uri="{FF2B5EF4-FFF2-40B4-BE49-F238E27FC236}">
                  <a16:creationId xmlns:a16="http://schemas.microsoft.com/office/drawing/2014/main" id="{4045E56F-B537-408E-B346-B9B15C39A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0">
              <a:extLst>
                <a:ext uri="{FF2B5EF4-FFF2-40B4-BE49-F238E27FC236}">
                  <a16:creationId xmlns:a16="http://schemas.microsoft.com/office/drawing/2014/main" id="{904BDB2F-0893-4AD7-A871-C808C9651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1">
              <a:extLst>
                <a:ext uri="{FF2B5EF4-FFF2-40B4-BE49-F238E27FC236}">
                  <a16:creationId xmlns:a16="http://schemas.microsoft.com/office/drawing/2014/main" id="{512D8C6F-C154-4928-9891-DDCF50DA6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2">
              <a:extLst>
                <a:ext uri="{FF2B5EF4-FFF2-40B4-BE49-F238E27FC236}">
                  <a16:creationId xmlns:a16="http://schemas.microsoft.com/office/drawing/2014/main" id="{7E2BBA63-D694-4AD5-976F-4F1CDB204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3">
              <a:extLst>
                <a:ext uri="{FF2B5EF4-FFF2-40B4-BE49-F238E27FC236}">
                  <a16:creationId xmlns:a16="http://schemas.microsoft.com/office/drawing/2014/main" id="{394F9847-4F95-42E8-AE7E-8DD8A0E27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4">
              <a:extLst>
                <a:ext uri="{FF2B5EF4-FFF2-40B4-BE49-F238E27FC236}">
                  <a16:creationId xmlns:a16="http://schemas.microsoft.com/office/drawing/2014/main" id="{48CE4CA3-085D-44AC-996B-9F347B7BC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5">
              <a:extLst>
                <a:ext uri="{FF2B5EF4-FFF2-40B4-BE49-F238E27FC236}">
                  <a16:creationId xmlns:a16="http://schemas.microsoft.com/office/drawing/2014/main" id="{0D7459AE-7E00-4707-B574-1D3636BB46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6">
              <a:extLst>
                <a:ext uri="{FF2B5EF4-FFF2-40B4-BE49-F238E27FC236}">
                  <a16:creationId xmlns:a16="http://schemas.microsoft.com/office/drawing/2014/main" id="{EF95E020-0C4A-4BD5-84BE-6DF8B8BCA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17">
              <a:extLst>
                <a:ext uri="{FF2B5EF4-FFF2-40B4-BE49-F238E27FC236}">
                  <a16:creationId xmlns:a16="http://schemas.microsoft.com/office/drawing/2014/main" id="{18CC4862-B9BB-4E63-9630-AA5241E68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18">
              <a:extLst>
                <a:ext uri="{FF2B5EF4-FFF2-40B4-BE49-F238E27FC236}">
                  <a16:creationId xmlns:a16="http://schemas.microsoft.com/office/drawing/2014/main" id="{156A0508-DDAB-4BFB-824D-CA9D3D833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19">
              <a:extLst>
                <a:ext uri="{FF2B5EF4-FFF2-40B4-BE49-F238E27FC236}">
                  <a16:creationId xmlns:a16="http://schemas.microsoft.com/office/drawing/2014/main" id="{E3B0103B-60DE-4385-B84E-53694FB9A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0">
              <a:extLst>
                <a:ext uri="{FF2B5EF4-FFF2-40B4-BE49-F238E27FC236}">
                  <a16:creationId xmlns:a16="http://schemas.microsoft.com/office/drawing/2014/main" id="{C8C1C0D4-C36E-4251-A97F-436AFA3797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1">
              <a:extLst>
                <a:ext uri="{FF2B5EF4-FFF2-40B4-BE49-F238E27FC236}">
                  <a16:creationId xmlns:a16="http://schemas.microsoft.com/office/drawing/2014/main" id="{550D7341-7849-4B72-A2D7-68B7161D4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2">
              <a:extLst>
                <a:ext uri="{FF2B5EF4-FFF2-40B4-BE49-F238E27FC236}">
                  <a16:creationId xmlns:a16="http://schemas.microsoft.com/office/drawing/2014/main" id="{C9E742C7-3FF2-4931-B087-46AAA6C33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3">
              <a:extLst>
                <a:ext uri="{FF2B5EF4-FFF2-40B4-BE49-F238E27FC236}">
                  <a16:creationId xmlns:a16="http://schemas.microsoft.com/office/drawing/2014/main" id="{424AF1DB-9264-4B94-9F0D-EF37F12D47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4">
              <a:extLst>
                <a:ext uri="{FF2B5EF4-FFF2-40B4-BE49-F238E27FC236}">
                  <a16:creationId xmlns:a16="http://schemas.microsoft.com/office/drawing/2014/main" id="{766E43D2-CF93-4468-9B12-FFB234513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5">
              <a:extLst>
                <a:ext uri="{FF2B5EF4-FFF2-40B4-BE49-F238E27FC236}">
                  <a16:creationId xmlns:a16="http://schemas.microsoft.com/office/drawing/2014/main" id="{AC24EC38-E0E5-4A4E-A64D-359DD4A55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6">
              <a:extLst>
                <a:ext uri="{FF2B5EF4-FFF2-40B4-BE49-F238E27FC236}">
                  <a16:creationId xmlns:a16="http://schemas.microsoft.com/office/drawing/2014/main" id="{338D8FE1-6073-44CF-857C-9273A1607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27">
              <a:extLst>
                <a:ext uri="{FF2B5EF4-FFF2-40B4-BE49-F238E27FC236}">
                  <a16:creationId xmlns:a16="http://schemas.microsoft.com/office/drawing/2014/main" id="{39BAF819-1ABF-4754-B2E6-8C023A3B94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28">
              <a:extLst>
                <a:ext uri="{FF2B5EF4-FFF2-40B4-BE49-F238E27FC236}">
                  <a16:creationId xmlns:a16="http://schemas.microsoft.com/office/drawing/2014/main" id="{2B5FE77A-C8CA-4E0E-BA89-53BA982E6A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29">
              <a:extLst>
                <a:ext uri="{FF2B5EF4-FFF2-40B4-BE49-F238E27FC236}">
                  <a16:creationId xmlns:a16="http://schemas.microsoft.com/office/drawing/2014/main" id="{264169FF-BB01-4F56-812A-738BE4AAC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30">
              <a:extLst>
                <a:ext uri="{FF2B5EF4-FFF2-40B4-BE49-F238E27FC236}">
                  <a16:creationId xmlns:a16="http://schemas.microsoft.com/office/drawing/2014/main" id="{831BA8DD-49DA-443B-AD7A-1680CD287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31">
              <a:extLst>
                <a:ext uri="{FF2B5EF4-FFF2-40B4-BE49-F238E27FC236}">
                  <a16:creationId xmlns:a16="http://schemas.microsoft.com/office/drawing/2014/main" id="{15B5FD47-B408-4DD0-BA9C-76C3F6814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2">
              <a:extLst>
                <a:ext uri="{FF2B5EF4-FFF2-40B4-BE49-F238E27FC236}">
                  <a16:creationId xmlns:a16="http://schemas.microsoft.com/office/drawing/2014/main" id="{2432FB6B-FBB2-438F-A3BC-0392CA944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Rectangle 33">
              <a:extLst>
                <a:ext uri="{FF2B5EF4-FFF2-40B4-BE49-F238E27FC236}">
                  <a16:creationId xmlns:a16="http://schemas.microsoft.com/office/drawing/2014/main" id="{A9E1CA69-4810-4E1D-A227-EA4EF015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9" name="Freeform 34">
              <a:extLst>
                <a:ext uri="{FF2B5EF4-FFF2-40B4-BE49-F238E27FC236}">
                  <a16:creationId xmlns:a16="http://schemas.microsoft.com/office/drawing/2014/main" id="{978653C5-EFDF-4617-9A6A-E810A9C22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5">
              <a:extLst>
                <a:ext uri="{FF2B5EF4-FFF2-40B4-BE49-F238E27FC236}">
                  <a16:creationId xmlns:a16="http://schemas.microsoft.com/office/drawing/2014/main" id="{F1B9F231-1E6A-4122-81B0-043E2A5F5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6">
              <a:extLst>
                <a:ext uri="{FF2B5EF4-FFF2-40B4-BE49-F238E27FC236}">
                  <a16:creationId xmlns:a16="http://schemas.microsoft.com/office/drawing/2014/main" id="{DF2B6BD0-0057-43BC-8681-9FAC9FC53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37">
              <a:extLst>
                <a:ext uri="{FF2B5EF4-FFF2-40B4-BE49-F238E27FC236}">
                  <a16:creationId xmlns:a16="http://schemas.microsoft.com/office/drawing/2014/main" id="{6D7D7117-2276-4EB9-882B-A44A2DB066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38">
              <a:extLst>
                <a:ext uri="{FF2B5EF4-FFF2-40B4-BE49-F238E27FC236}">
                  <a16:creationId xmlns:a16="http://schemas.microsoft.com/office/drawing/2014/main" id="{98AD68EB-6444-4B28-8F06-C0B6111ACF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39">
              <a:extLst>
                <a:ext uri="{FF2B5EF4-FFF2-40B4-BE49-F238E27FC236}">
                  <a16:creationId xmlns:a16="http://schemas.microsoft.com/office/drawing/2014/main" id="{438FA125-C459-48A2-913F-F5D04E160E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0">
              <a:extLst>
                <a:ext uri="{FF2B5EF4-FFF2-40B4-BE49-F238E27FC236}">
                  <a16:creationId xmlns:a16="http://schemas.microsoft.com/office/drawing/2014/main" id="{18E796D1-6480-436F-947D-550CCE516E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1">
              <a:extLst>
                <a:ext uri="{FF2B5EF4-FFF2-40B4-BE49-F238E27FC236}">
                  <a16:creationId xmlns:a16="http://schemas.microsoft.com/office/drawing/2014/main" id="{4549B300-4F89-4E35-B5E7-53E3C6A54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42">
              <a:extLst>
                <a:ext uri="{FF2B5EF4-FFF2-40B4-BE49-F238E27FC236}">
                  <a16:creationId xmlns:a16="http://schemas.microsoft.com/office/drawing/2014/main" id="{D8DA6C40-62DD-4FB3-8D06-5A599E382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43">
              <a:extLst>
                <a:ext uri="{FF2B5EF4-FFF2-40B4-BE49-F238E27FC236}">
                  <a16:creationId xmlns:a16="http://schemas.microsoft.com/office/drawing/2014/main" id="{28EE2B35-9D3D-4925-8DA9-9DF0E40BC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4">
              <a:extLst>
                <a:ext uri="{FF2B5EF4-FFF2-40B4-BE49-F238E27FC236}">
                  <a16:creationId xmlns:a16="http://schemas.microsoft.com/office/drawing/2014/main" id="{9DB82611-4043-4758-81EC-223961980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Rectangle 45">
              <a:extLst>
                <a:ext uri="{FF2B5EF4-FFF2-40B4-BE49-F238E27FC236}">
                  <a16:creationId xmlns:a16="http://schemas.microsoft.com/office/drawing/2014/main" id="{A8210AB3-0776-4F74-9227-5E448D1AFA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1" name="Freeform 46">
              <a:extLst>
                <a:ext uri="{FF2B5EF4-FFF2-40B4-BE49-F238E27FC236}">
                  <a16:creationId xmlns:a16="http://schemas.microsoft.com/office/drawing/2014/main" id="{002C10AB-E300-481E-AFA5-410481B16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47">
              <a:extLst>
                <a:ext uri="{FF2B5EF4-FFF2-40B4-BE49-F238E27FC236}">
                  <a16:creationId xmlns:a16="http://schemas.microsoft.com/office/drawing/2014/main" id="{11F47C5E-0453-4EF5-B969-A8263DC6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48">
              <a:extLst>
                <a:ext uri="{FF2B5EF4-FFF2-40B4-BE49-F238E27FC236}">
                  <a16:creationId xmlns:a16="http://schemas.microsoft.com/office/drawing/2014/main" id="{D0CFDC87-55E8-40E1-BD98-4E1EA2C095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49">
              <a:extLst>
                <a:ext uri="{FF2B5EF4-FFF2-40B4-BE49-F238E27FC236}">
                  <a16:creationId xmlns:a16="http://schemas.microsoft.com/office/drawing/2014/main" id="{C1151505-8A7F-41D8-AE03-AD172E38C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0">
              <a:extLst>
                <a:ext uri="{FF2B5EF4-FFF2-40B4-BE49-F238E27FC236}">
                  <a16:creationId xmlns:a16="http://schemas.microsoft.com/office/drawing/2014/main" id="{918DAD20-1F9F-41A7-B9D0-EE92F9B32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1">
              <a:extLst>
                <a:ext uri="{FF2B5EF4-FFF2-40B4-BE49-F238E27FC236}">
                  <a16:creationId xmlns:a16="http://schemas.microsoft.com/office/drawing/2014/main" id="{D303B51B-ADCC-43C9-AE4F-0168CFA63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2">
              <a:extLst>
                <a:ext uri="{FF2B5EF4-FFF2-40B4-BE49-F238E27FC236}">
                  <a16:creationId xmlns:a16="http://schemas.microsoft.com/office/drawing/2014/main" id="{5621B409-0B0A-4827-81F9-684C335EE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3">
              <a:extLst>
                <a:ext uri="{FF2B5EF4-FFF2-40B4-BE49-F238E27FC236}">
                  <a16:creationId xmlns:a16="http://schemas.microsoft.com/office/drawing/2014/main" id="{FCA6910E-A4EC-464B-B285-5F1E40AEFF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4">
              <a:extLst>
                <a:ext uri="{FF2B5EF4-FFF2-40B4-BE49-F238E27FC236}">
                  <a16:creationId xmlns:a16="http://schemas.microsoft.com/office/drawing/2014/main" id="{7D0C75DF-4953-4E72-B34A-2F8BD052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5">
              <a:extLst>
                <a:ext uri="{FF2B5EF4-FFF2-40B4-BE49-F238E27FC236}">
                  <a16:creationId xmlns:a16="http://schemas.microsoft.com/office/drawing/2014/main" id="{998A65EA-C434-41FF-B792-2BDC115019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56">
              <a:extLst>
                <a:ext uri="{FF2B5EF4-FFF2-40B4-BE49-F238E27FC236}">
                  <a16:creationId xmlns:a16="http://schemas.microsoft.com/office/drawing/2014/main" id="{3A6D2AE4-7ABD-4946-BE69-5FD3C1A1D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57">
              <a:extLst>
                <a:ext uri="{FF2B5EF4-FFF2-40B4-BE49-F238E27FC236}">
                  <a16:creationId xmlns:a16="http://schemas.microsoft.com/office/drawing/2014/main" id="{833A81DC-8A3A-4141-A713-A2FE1C572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58">
              <a:extLst>
                <a:ext uri="{FF2B5EF4-FFF2-40B4-BE49-F238E27FC236}">
                  <a16:creationId xmlns:a16="http://schemas.microsoft.com/office/drawing/2014/main" id="{47BB7FFD-57DB-41BD-8D42-9FB58174B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125" name="Picture 2">
            <a:extLst>
              <a:ext uri="{FF2B5EF4-FFF2-40B4-BE49-F238E27FC236}">
                <a16:creationId xmlns:a16="http://schemas.microsoft.com/office/drawing/2014/main" id="{3631D3C9-4C1D-4B3A-A737-E6E780042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-374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1DE88B-DDCA-5386-29A0-2AF79ADEA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7397" y="1113282"/>
            <a:ext cx="3489569" cy="23966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Final product</a:t>
            </a:r>
          </a:p>
        </p:txBody>
      </p:sp>
      <p:sp useBgFill="1">
        <p:nvSpPr>
          <p:cNvPr id="127" name="Round Diagonal Corner Rectangle 6">
            <a:extLst>
              <a:ext uri="{FF2B5EF4-FFF2-40B4-BE49-F238E27FC236}">
                <a16:creationId xmlns:a16="http://schemas.microsoft.com/office/drawing/2014/main" id="{5B986EF0-8540-483D-9DDE-1F168FAAC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49" y="808057"/>
            <a:ext cx="6752461" cy="5234394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nline Media 2" title="Animatronics: Robot Creator - GradEX Showcase">
            <a:hlinkClick r:id="" action="ppaction://media"/>
            <a:extLst>
              <a:ext uri="{FF2B5EF4-FFF2-40B4-BE49-F238E27FC236}">
                <a16:creationId xmlns:a16="http://schemas.microsoft.com/office/drawing/2014/main" id="{554CB8BC-94EA-4E46-BE93-2DD87E2A493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4"/>
          <a:srcRect t="10769" b="10769"/>
          <a:stretch/>
        </p:blipFill>
        <p:spPr>
          <a:xfrm>
            <a:off x="895351" y="1495164"/>
            <a:ext cx="6559656" cy="386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47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97F791-5FFA-4164-899F-EB52EA72B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E28A1A9-FB81-4816-AAEA-C3B430946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773AB25-A422-41AA-9737-5E04C1966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AF0552B8-DE8C-40DF-B29F-1728E6A10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30" y="23283"/>
            <a:ext cx="4078152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8E470-051C-B35A-4C73-BC56A27AD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266" y="618518"/>
            <a:ext cx="2851417" cy="1478570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FFFFFF"/>
                </a:solidFill>
              </a:rPr>
              <a:t>First prototype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457CEE3-381F-4131-B679-6CE5396CB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620" y="2249487"/>
            <a:ext cx="2862444" cy="3957302"/>
          </a:xfrm>
        </p:spPr>
        <p:txBody>
          <a:bodyPr>
            <a:normAutofit fontScale="92500" lnSpcReduction="20000"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Using the runtime procedural mesh component plugin from the Epic store, I created a system which allows manipulation of a cube mesh at runtime</a:t>
            </a:r>
          </a:p>
          <a:p>
            <a:r>
              <a:rPr lang="en-US" sz="1400" dirty="0">
                <a:solidFill>
                  <a:srgbClr val="FFFFFF"/>
                </a:solidFill>
              </a:rPr>
              <a:t>This approach presented a few issues however</a:t>
            </a:r>
          </a:p>
          <a:p>
            <a:pPr lvl="1"/>
            <a:r>
              <a:rPr lang="en-US" sz="1000" dirty="0">
                <a:solidFill>
                  <a:srgbClr val="FFFFFF"/>
                </a:solidFill>
              </a:rPr>
              <a:t>Saving robots which </a:t>
            </a:r>
            <a:r>
              <a:rPr lang="en-US" sz="1000" dirty="0" err="1">
                <a:solidFill>
                  <a:srgbClr val="FFFFFF"/>
                </a:solidFill>
              </a:rPr>
              <a:t>utilised</a:t>
            </a:r>
            <a:r>
              <a:rPr lang="en-US" sz="1000" dirty="0">
                <a:solidFill>
                  <a:srgbClr val="FFFFFF"/>
                </a:solidFill>
              </a:rPr>
              <a:t> this approach would be challenging</a:t>
            </a:r>
          </a:p>
          <a:p>
            <a:pPr lvl="1"/>
            <a:r>
              <a:rPr lang="en-US" sz="1000" dirty="0">
                <a:solidFill>
                  <a:srgbClr val="FFFFFF"/>
                </a:solidFill>
              </a:rPr>
              <a:t>Finding a suitable UX/interface for editing the length of parts posed some challenges</a:t>
            </a:r>
          </a:p>
          <a:p>
            <a:pPr lvl="1"/>
            <a:r>
              <a:rPr lang="en-US" sz="1000" dirty="0">
                <a:solidFill>
                  <a:srgbClr val="FFFFFF"/>
                </a:solidFill>
              </a:rPr>
              <a:t>The plugin I’d chosen to use for runtime mesh generation caused crashes that were difficult to reproduce consistently, causing issues with stability</a:t>
            </a:r>
          </a:p>
          <a:p>
            <a:pPr lvl="1"/>
            <a:endParaRPr lang="en-US" sz="1000" dirty="0">
              <a:solidFill>
                <a:srgbClr val="FFFFFF"/>
              </a:solidFill>
            </a:endParaRPr>
          </a:p>
          <a:p>
            <a:r>
              <a:rPr lang="en-US" sz="1400" dirty="0">
                <a:solidFill>
                  <a:srgbClr val="FFFFFF"/>
                </a:solidFill>
              </a:rPr>
              <a:t>After discussions with my supervisor Stuart, I decided to take a socket-based approach.</a:t>
            </a:r>
          </a:p>
          <a:p>
            <a:endParaRPr lang="en-US" sz="1400" dirty="0">
              <a:solidFill>
                <a:srgbClr val="FFFFFF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AD0D387-1584-4477-B5F8-52B50D4F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22C90122-8CF0-4164-B596-168DE41D39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E74D534E-37A6-4D27-9C47-0B2F05278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1C1C156E-D2E0-468A-9B19-79521D69BF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14C97F11-4F6C-4DFF-89BC-3AEA5B7FF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773C2106-77CE-42E1-839F-925EAEBB2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E2807D33-BD1F-4B09-8D93-63C06DB3C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84BDF3E8-157B-47D1-AF8E-FE1EFF061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68B482B5-E0FD-406A-99B2-297DF33354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B8750F30-12E8-410B-8709-78F1EF3BB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DB2D030A-4700-4CC4-A971-F119F8372C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B4E516DB-F66E-4E88-8CAA-67153F561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Line 16">
              <a:extLst>
                <a:ext uri="{FF2B5EF4-FFF2-40B4-BE49-F238E27FC236}">
                  <a16:creationId xmlns:a16="http://schemas.microsoft.com/office/drawing/2014/main" id="{DF749FDD-DD56-4DC9-A379-77E110698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6AD95087-E0AF-45D3-B824-EFFCBBECD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2D21010F-3DE2-4881-B9D5-3415C4E05D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2AFDF4BC-8E99-4A2C-9EF2-4B98A05C2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id="{BB8EAEE8-22EA-4103-A02E-5043474C4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Rectangle 21">
              <a:extLst>
                <a:ext uri="{FF2B5EF4-FFF2-40B4-BE49-F238E27FC236}">
                  <a16:creationId xmlns:a16="http://schemas.microsoft.com/office/drawing/2014/main" id="{7148ABD2-E447-429F-B97E-86494051C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id="{99900F4A-F8CA-456E-9FA0-34572621C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3">
              <a:extLst>
                <a:ext uri="{FF2B5EF4-FFF2-40B4-BE49-F238E27FC236}">
                  <a16:creationId xmlns:a16="http://schemas.microsoft.com/office/drawing/2014/main" id="{DF5CD0A9-E49B-4968-886B-41C1A66D2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4">
              <a:extLst>
                <a:ext uri="{FF2B5EF4-FFF2-40B4-BE49-F238E27FC236}">
                  <a16:creationId xmlns:a16="http://schemas.microsoft.com/office/drawing/2014/main" id="{7E462582-7383-4272-A323-85C9D137C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5">
              <a:extLst>
                <a:ext uri="{FF2B5EF4-FFF2-40B4-BE49-F238E27FC236}">
                  <a16:creationId xmlns:a16="http://schemas.microsoft.com/office/drawing/2014/main" id="{CB472F67-7C37-4D80-B346-DE30D44B5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6">
              <a:extLst>
                <a:ext uri="{FF2B5EF4-FFF2-40B4-BE49-F238E27FC236}">
                  <a16:creationId xmlns:a16="http://schemas.microsoft.com/office/drawing/2014/main" id="{19A8AE83-358F-4D4E-91C7-F09E35097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27">
              <a:extLst>
                <a:ext uri="{FF2B5EF4-FFF2-40B4-BE49-F238E27FC236}">
                  <a16:creationId xmlns:a16="http://schemas.microsoft.com/office/drawing/2014/main" id="{C4B79436-9285-45DE-A9FB-B3DD750738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28">
              <a:extLst>
                <a:ext uri="{FF2B5EF4-FFF2-40B4-BE49-F238E27FC236}">
                  <a16:creationId xmlns:a16="http://schemas.microsoft.com/office/drawing/2014/main" id="{B0BF8BF3-C90A-483A-B61E-13D2C41FB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31011274-F329-444B-9B06-69DD2EC44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0">
              <a:extLst>
                <a:ext uri="{FF2B5EF4-FFF2-40B4-BE49-F238E27FC236}">
                  <a16:creationId xmlns:a16="http://schemas.microsoft.com/office/drawing/2014/main" id="{DB8B1D39-5B9A-4B4E-849B-A5821A246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336ECD63-75C2-4A32-A31B-30BB30972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3" name="Online Media 2" title="FirstPrototype">
            <a:hlinkClick r:id="" action="ppaction://media"/>
            <a:extLst>
              <a:ext uri="{FF2B5EF4-FFF2-40B4-BE49-F238E27FC236}">
                <a16:creationId xmlns:a16="http://schemas.microsoft.com/office/drawing/2014/main" id="{C1C1D449-556C-4721-A155-84C47476374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4"/>
          <a:srcRect t="7879" b="7879"/>
          <a:stretch/>
        </p:blipFill>
        <p:spPr>
          <a:xfrm>
            <a:off x="4242499" y="977153"/>
            <a:ext cx="7761286" cy="490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14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50">
            <a:extLst>
              <a:ext uri="{FF2B5EF4-FFF2-40B4-BE49-F238E27FC236}">
                <a16:creationId xmlns:a16="http://schemas.microsoft.com/office/drawing/2014/main" id="{3CBA50DB-DBC7-4B6E-B3C1-8FF1EA519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52">
            <a:extLst>
              <a:ext uri="{FF2B5EF4-FFF2-40B4-BE49-F238E27FC236}">
                <a16:creationId xmlns:a16="http://schemas.microsoft.com/office/drawing/2014/main" id="{1DED8FB6-AF8D-4D98-913D-E6486FEC1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1902285" cy="6858001"/>
            <a:chOff x="0" y="0"/>
            <a:chExt cx="11902285" cy="685800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A805ED2-113B-4584-8827-567B5792F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66" name="Rectangle 5">
                <a:extLst>
                  <a:ext uri="{FF2B5EF4-FFF2-40B4-BE49-F238E27FC236}">
                    <a16:creationId xmlns:a16="http://schemas.microsoft.com/office/drawing/2014/main" id="{C6CF21D8-CC72-4F35-A29E-3AF9E6DA13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67" name="Freeform 6">
                <a:extLst>
                  <a:ext uri="{FF2B5EF4-FFF2-40B4-BE49-F238E27FC236}">
                    <a16:creationId xmlns:a16="http://schemas.microsoft.com/office/drawing/2014/main" id="{8E60A7C3-087D-47B4-AB5A-C8B1042FD2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68" name="Freeform 7">
                <a:extLst>
                  <a:ext uri="{FF2B5EF4-FFF2-40B4-BE49-F238E27FC236}">
                    <a16:creationId xmlns:a16="http://schemas.microsoft.com/office/drawing/2014/main" id="{1885EECE-F6D9-4128-BC90-01583BF269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69" name="Freeform 8">
                <a:extLst>
                  <a:ext uri="{FF2B5EF4-FFF2-40B4-BE49-F238E27FC236}">
                    <a16:creationId xmlns:a16="http://schemas.microsoft.com/office/drawing/2014/main" id="{F44AA128-AA96-4FF2-A1C3-F9D2E7FD38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70" name="Freeform 9">
                <a:extLst>
                  <a:ext uri="{FF2B5EF4-FFF2-40B4-BE49-F238E27FC236}">
                    <a16:creationId xmlns:a16="http://schemas.microsoft.com/office/drawing/2014/main" id="{7E52DC12-230B-4892-B284-F2FE9DE16A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71" name="Freeform 10">
                <a:extLst>
                  <a:ext uri="{FF2B5EF4-FFF2-40B4-BE49-F238E27FC236}">
                    <a16:creationId xmlns:a16="http://schemas.microsoft.com/office/drawing/2014/main" id="{A68FBF9E-B81A-41D0-8A03-6CFC30811D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72" name="Freeform 11">
                <a:extLst>
                  <a:ext uri="{FF2B5EF4-FFF2-40B4-BE49-F238E27FC236}">
                    <a16:creationId xmlns:a16="http://schemas.microsoft.com/office/drawing/2014/main" id="{B0047F84-8480-494F-9241-39FF17CFF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73" name="Freeform 12">
                <a:extLst>
                  <a:ext uri="{FF2B5EF4-FFF2-40B4-BE49-F238E27FC236}">
                    <a16:creationId xmlns:a16="http://schemas.microsoft.com/office/drawing/2014/main" id="{8CAF76D8-4B95-4A8E-9EE5-8CCC0A7AD2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74" name="Freeform 13">
                <a:extLst>
                  <a:ext uri="{FF2B5EF4-FFF2-40B4-BE49-F238E27FC236}">
                    <a16:creationId xmlns:a16="http://schemas.microsoft.com/office/drawing/2014/main" id="{792F82F3-05A8-4A55-8C5B-81F6678B59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75" name="Freeform 14">
                <a:extLst>
                  <a:ext uri="{FF2B5EF4-FFF2-40B4-BE49-F238E27FC236}">
                    <a16:creationId xmlns:a16="http://schemas.microsoft.com/office/drawing/2014/main" id="{B8472536-021A-4E59-BD59-DDC090A18A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76" name="Freeform 15">
                <a:extLst>
                  <a:ext uri="{FF2B5EF4-FFF2-40B4-BE49-F238E27FC236}">
                    <a16:creationId xmlns:a16="http://schemas.microsoft.com/office/drawing/2014/main" id="{AEBEF646-3C12-469F-B194-A161A7A95D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77" name="Line 16">
                <a:extLst>
                  <a:ext uri="{FF2B5EF4-FFF2-40B4-BE49-F238E27FC236}">
                    <a16:creationId xmlns:a16="http://schemas.microsoft.com/office/drawing/2014/main" id="{D4501159-D7AC-4307-9DFC-C8F3A94341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78" name="Freeform 17">
                <a:extLst>
                  <a:ext uri="{FF2B5EF4-FFF2-40B4-BE49-F238E27FC236}">
                    <a16:creationId xmlns:a16="http://schemas.microsoft.com/office/drawing/2014/main" id="{B5244C41-454C-47D8-A6A9-C17EC2A366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79" name="Freeform 18">
                <a:extLst>
                  <a:ext uri="{FF2B5EF4-FFF2-40B4-BE49-F238E27FC236}">
                    <a16:creationId xmlns:a16="http://schemas.microsoft.com/office/drawing/2014/main" id="{8FA883B8-99FB-4540-B573-F0674BFB1C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0" name="Freeform 19">
                <a:extLst>
                  <a:ext uri="{FF2B5EF4-FFF2-40B4-BE49-F238E27FC236}">
                    <a16:creationId xmlns:a16="http://schemas.microsoft.com/office/drawing/2014/main" id="{F1178B7C-5A00-4E5B-9010-B1477621E0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1" name="Freeform 20">
                <a:extLst>
                  <a:ext uri="{FF2B5EF4-FFF2-40B4-BE49-F238E27FC236}">
                    <a16:creationId xmlns:a16="http://schemas.microsoft.com/office/drawing/2014/main" id="{E359D5D8-EE2E-4714-A40A-C3A6D91F98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2" name="Rectangle 21">
                <a:extLst>
                  <a:ext uri="{FF2B5EF4-FFF2-40B4-BE49-F238E27FC236}">
                    <a16:creationId xmlns:a16="http://schemas.microsoft.com/office/drawing/2014/main" id="{8A89C2E5-F892-4666-85FB-995578FBC7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83" name="Freeform 22">
                <a:extLst>
                  <a:ext uri="{FF2B5EF4-FFF2-40B4-BE49-F238E27FC236}">
                    <a16:creationId xmlns:a16="http://schemas.microsoft.com/office/drawing/2014/main" id="{6DC6174B-0EC3-4A81-A0D1-D10DBB869A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4" name="Freeform 23">
                <a:extLst>
                  <a:ext uri="{FF2B5EF4-FFF2-40B4-BE49-F238E27FC236}">
                    <a16:creationId xmlns:a16="http://schemas.microsoft.com/office/drawing/2014/main" id="{2CB96070-0553-4F79-984C-8DABB1CD5D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5" name="Freeform 24">
                <a:extLst>
                  <a:ext uri="{FF2B5EF4-FFF2-40B4-BE49-F238E27FC236}">
                    <a16:creationId xmlns:a16="http://schemas.microsoft.com/office/drawing/2014/main" id="{BA23B6E2-3718-4009-B80E-9279154B1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6" name="Freeform 25">
                <a:extLst>
                  <a:ext uri="{FF2B5EF4-FFF2-40B4-BE49-F238E27FC236}">
                    <a16:creationId xmlns:a16="http://schemas.microsoft.com/office/drawing/2014/main" id="{CAFB32D5-E528-419B-80EE-1475633970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7" name="Freeform 26">
                <a:extLst>
                  <a:ext uri="{FF2B5EF4-FFF2-40B4-BE49-F238E27FC236}">
                    <a16:creationId xmlns:a16="http://schemas.microsoft.com/office/drawing/2014/main" id="{A68ADD35-4FEA-404D-B2F3-23556E6E8F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8" name="Freeform 27">
                <a:extLst>
                  <a:ext uri="{FF2B5EF4-FFF2-40B4-BE49-F238E27FC236}">
                    <a16:creationId xmlns:a16="http://schemas.microsoft.com/office/drawing/2014/main" id="{89CF17CA-49E3-4B4A-836A-4FD55C67BE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89" name="Freeform 28">
                <a:extLst>
                  <a:ext uri="{FF2B5EF4-FFF2-40B4-BE49-F238E27FC236}">
                    <a16:creationId xmlns:a16="http://schemas.microsoft.com/office/drawing/2014/main" id="{AB394F2E-F3E7-4CED-84A9-35C47AB287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0" name="Freeform 29">
                <a:extLst>
                  <a:ext uri="{FF2B5EF4-FFF2-40B4-BE49-F238E27FC236}">
                    <a16:creationId xmlns:a16="http://schemas.microsoft.com/office/drawing/2014/main" id="{FF816C2F-3999-4A9F-8395-5D68ED33A4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1" name="Freeform 30">
                <a:extLst>
                  <a:ext uri="{FF2B5EF4-FFF2-40B4-BE49-F238E27FC236}">
                    <a16:creationId xmlns:a16="http://schemas.microsoft.com/office/drawing/2014/main" id="{82AD6AC6-71D5-4BD8-9185-D3062968B5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2" name="Freeform 31">
                <a:extLst>
                  <a:ext uri="{FF2B5EF4-FFF2-40B4-BE49-F238E27FC236}">
                    <a16:creationId xmlns:a16="http://schemas.microsoft.com/office/drawing/2014/main" id="{743A50C2-65CF-4F4C-B412-6149A93AC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97" name="Group 54">
              <a:extLst>
                <a:ext uri="{FF2B5EF4-FFF2-40B4-BE49-F238E27FC236}">
                  <a16:creationId xmlns:a16="http://schemas.microsoft.com/office/drawing/2014/main" id="{6C0E7A88-FEDF-4C4F-A6B4-F7DDE9DE92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27597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56" name="Freeform 32">
                <a:extLst>
                  <a:ext uri="{FF2B5EF4-FFF2-40B4-BE49-F238E27FC236}">
                    <a16:creationId xmlns:a16="http://schemas.microsoft.com/office/drawing/2014/main" id="{AE94B3EE-D5C0-4BDE-B6AA-7599F0486E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8" name="Freeform 33">
                <a:extLst>
                  <a:ext uri="{FF2B5EF4-FFF2-40B4-BE49-F238E27FC236}">
                    <a16:creationId xmlns:a16="http://schemas.microsoft.com/office/drawing/2014/main" id="{5EF110E8-C00D-454E-8F3A-ECF2D35667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8" name="Freeform 34">
                <a:extLst>
                  <a:ext uri="{FF2B5EF4-FFF2-40B4-BE49-F238E27FC236}">
                    <a16:creationId xmlns:a16="http://schemas.microsoft.com/office/drawing/2014/main" id="{BFC5F327-6927-4F35-9AF6-C45527BB45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99" name="Freeform 35">
                <a:extLst>
                  <a:ext uri="{FF2B5EF4-FFF2-40B4-BE49-F238E27FC236}">
                    <a16:creationId xmlns:a16="http://schemas.microsoft.com/office/drawing/2014/main" id="{BF2D314D-AEDE-418D-9702-D3CDB98C30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60" name="Freeform 36">
                <a:extLst>
                  <a:ext uri="{FF2B5EF4-FFF2-40B4-BE49-F238E27FC236}">
                    <a16:creationId xmlns:a16="http://schemas.microsoft.com/office/drawing/2014/main" id="{64FD07F8-3CA6-4209-9A9E-30609FE9A3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61" name="Freeform 37">
                <a:extLst>
                  <a:ext uri="{FF2B5EF4-FFF2-40B4-BE49-F238E27FC236}">
                    <a16:creationId xmlns:a16="http://schemas.microsoft.com/office/drawing/2014/main" id="{AB0AE24D-CD49-4B57-82E0-780F62AE4F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62" name="Freeform 38">
                <a:extLst>
                  <a:ext uri="{FF2B5EF4-FFF2-40B4-BE49-F238E27FC236}">
                    <a16:creationId xmlns:a16="http://schemas.microsoft.com/office/drawing/2014/main" id="{66803AF8-6368-45E6-A0B7-C0C4CFFEEB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63" name="Freeform 39">
                <a:extLst>
                  <a:ext uri="{FF2B5EF4-FFF2-40B4-BE49-F238E27FC236}">
                    <a16:creationId xmlns:a16="http://schemas.microsoft.com/office/drawing/2014/main" id="{B4761E05-2792-472B-A814-9616151CF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64" name="Freeform 40">
                <a:extLst>
                  <a:ext uri="{FF2B5EF4-FFF2-40B4-BE49-F238E27FC236}">
                    <a16:creationId xmlns:a16="http://schemas.microsoft.com/office/drawing/2014/main" id="{40B6A261-9427-4E70-9564-048AD009B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65" name="Rectangle 41">
                <a:extLst>
                  <a:ext uri="{FF2B5EF4-FFF2-40B4-BE49-F238E27FC236}">
                    <a16:creationId xmlns:a16="http://schemas.microsoft.com/office/drawing/2014/main" id="{68BFDFBE-2286-4123-9436-E1DF84AF49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94" name="Picture 2">
            <a:extLst>
              <a:ext uri="{FF2B5EF4-FFF2-40B4-BE49-F238E27FC236}">
                <a16:creationId xmlns:a16="http://schemas.microsoft.com/office/drawing/2014/main" id="{5B3DE270-418F-47A7-B311-C4D876041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18E470-051C-B35A-4C73-BC56A27AD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6041" y="618518"/>
            <a:ext cx="3281003" cy="1478570"/>
          </a:xfrm>
        </p:spPr>
        <p:txBody>
          <a:bodyPr anchor="b">
            <a:normAutofit/>
          </a:bodyPr>
          <a:lstStyle/>
          <a:p>
            <a:r>
              <a:rPr lang="en-GB" sz="2800" dirty="0">
                <a:solidFill>
                  <a:srgbClr val="FFFFFF"/>
                </a:solidFill>
              </a:rPr>
              <a:t>Refined prototype</a:t>
            </a:r>
          </a:p>
        </p:txBody>
      </p:sp>
      <p:sp useBgFill="1">
        <p:nvSpPr>
          <p:cNvPr id="96" name="Round Diagonal Corner Rectangle 11">
            <a:extLst>
              <a:ext uri="{FF2B5EF4-FFF2-40B4-BE49-F238E27FC236}">
                <a16:creationId xmlns:a16="http://schemas.microsoft.com/office/drawing/2014/main" id="{A1351C6B-7343-451F-AB4A-1CE294A4E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49" y="808057"/>
            <a:ext cx="6752461" cy="5234394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457CEE3-381F-4131-B679-6CE5396CB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6041" y="2249487"/>
            <a:ext cx="3281004" cy="354171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700" dirty="0">
                <a:solidFill>
                  <a:srgbClr val="FFFFFF"/>
                </a:solidFill>
              </a:rPr>
              <a:t>Static/skeletal meshes for each part</a:t>
            </a:r>
          </a:p>
          <a:p>
            <a:pPr lvl="1">
              <a:lnSpc>
                <a:spcPct val="110000"/>
              </a:lnSpc>
            </a:pPr>
            <a:r>
              <a:rPr lang="en-US" sz="1300" dirty="0">
                <a:solidFill>
                  <a:srgbClr val="FFFFFF"/>
                </a:solidFill>
              </a:rPr>
              <a:t>Each part has sockets assigned inside the .</a:t>
            </a:r>
            <a:r>
              <a:rPr lang="en-US" sz="1300" dirty="0" err="1">
                <a:solidFill>
                  <a:srgbClr val="FFFFFF"/>
                </a:solidFill>
              </a:rPr>
              <a:t>uasset</a:t>
            </a:r>
            <a:endParaRPr lang="en-US" sz="1300" dirty="0">
              <a:solidFill>
                <a:srgbClr val="FFFFFF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sz="1300" dirty="0">
                <a:solidFill>
                  <a:srgbClr val="FFFFFF"/>
                </a:solidFill>
              </a:rPr>
              <a:t>When a part is being placed, we find the closest socket to the cursor and orient the placing part to it</a:t>
            </a:r>
          </a:p>
          <a:p>
            <a:pPr>
              <a:lnSpc>
                <a:spcPct val="110000"/>
              </a:lnSpc>
            </a:pPr>
            <a:r>
              <a:rPr lang="en-US" sz="1700" dirty="0">
                <a:solidFill>
                  <a:srgbClr val="FFFFFF"/>
                </a:solidFill>
              </a:rPr>
              <a:t>‘Non-torso’ parts can be placed anywhere on the robot (limbs, decorative parts)</a:t>
            </a:r>
          </a:p>
          <a:p>
            <a:pPr>
              <a:lnSpc>
                <a:spcPct val="110000"/>
              </a:lnSpc>
            </a:pPr>
            <a:r>
              <a:rPr lang="en-US" sz="1700" dirty="0">
                <a:solidFill>
                  <a:srgbClr val="FFFFFF"/>
                </a:solidFill>
              </a:rPr>
              <a:t>This approach proved much more viable</a:t>
            </a:r>
          </a:p>
        </p:txBody>
      </p:sp>
      <p:pic>
        <p:nvPicPr>
          <p:cNvPr id="4" name="Online Media 3" title="RefinedPrototype">
            <a:hlinkClick r:id="" action="ppaction://media"/>
            <a:extLst>
              <a:ext uri="{FF2B5EF4-FFF2-40B4-BE49-F238E27FC236}">
                <a16:creationId xmlns:a16="http://schemas.microsoft.com/office/drawing/2014/main" id="{EEA9BB44-4940-4F8C-B214-37E5BEA8C10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75393" y="1730375"/>
            <a:ext cx="5999572" cy="338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5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8">
            <a:extLst>
              <a:ext uri="{FF2B5EF4-FFF2-40B4-BE49-F238E27FC236}">
                <a16:creationId xmlns:a16="http://schemas.microsoft.com/office/drawing/2014/main" id="{2EEF4763-EB4A-4A35-89EB-AD2763B48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45F1FA-107C-A242-0281-892A4AD7F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r>
              <a:rPr lang="en-GB" dirty="0"/>
              <a:t>Project Proposal – Task breakdown</a:t>
            </a:r>
          </a:p>
        </p:txBody>
      </p:sp>
      <p:graphicFrame>
        <p:nvGraphicFramePr>
          <p:cNvPr id="50" name="Content Placeholder 3">
            <a:extLst>
              <a:ext uri="{FF2B5EF4-FFF2-40B4-BE49-F238E27FC236}">
                <a16:creationId xmlns:a16="http://schemas.microsoft.com/office/drawing/2014/main" id="{144B3843-3BBC-40D8-B0BC-5310F497DD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0398581"/>
              </p:ext>
            </p:extLst>
          </p:nvPr>
        </p:nvGraphicFramePr>
        <p:xfrm>
          <a:off x="902369" y="2033337"/>
          <a:ext cx="10384086" cy="439973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745313">
                  <a:extLst>
                    <a:ext uri="{9D8B030D-6E8A-4147-A177-3AD203B41FA5}">
                      <a16:colId xmlns:a16="http://schemas.microsoft.com/office/drawing/2014/main" val="2285008182"/>
                    </a:ext>
                  </a:extLst>
                </a:gridCol>
                <a:gridCol w="1235494">
                  <a:extLst>
                    <a:ext uri="{9D8B030D-6E8A-4147-A177-3AD203B41FA5}">
                      <a16:colId xmlns:a16="http://schemas.microsoft.com/office/drawing/2014/main" val="3788727620"/>
                    </a:ext>
                  </a:extLst>
                </a:gridCol>
                <a:gridCol w="1251390">
                  <a:extLst>
                    <a:ext uri="{9D8B030D-6E8A-4147-A177-3AD203B41FA5}">
                      <a16:colId xmlns:a16="http://schemas.microsoft.com/office/drawing/2014/main" val="3582271785"/>
                    </a:ext>
                  </a:extLst>
                </a:gridCol>
                <a:gridCol w="4151889">
                  <a:extLst>
                    <a:ext uri="{9D8B030D-6E8A-4147-A177-3AD203B41FA5}">
                      <a16:colId xmlns:a16="http://schemas.microsoft.com/office/drawing/2014/main" val="3058150591"/>
                    </a:ext>
                  </a:extLst>
                </a:gridCol>
              </a:tblGrid>
              <a:tr h="142801"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u="none" strike="noStrike">
                          <a:effectLst/>
                        </a:rPr>
                        <a:t>Task name</a:t>
                      </a:r>
                      <a:endParaRPr lang="en-GB" sz="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Importance(1-5)</a:t>
                      </a:r>
                      <a:endParaRPr lang="en-GB" sz="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Complexity(1-5)</a:t>
                      </a:r>
                      <a:endParaRPr lang="en-GB" sz="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u="none" strike="noStrike">
                          <a:effectLst/>
                        </a:rPr>
                        <a:t>Additional notes</a:t>
                      </a:r>
                      <a:endParaRPr lang="en-GB" sz="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extLst>
                  <a:ext uri="{0D108BD9-81ED-4DB2-BD59-A6C34878D82A}">
                    <a16:rowId xmlns:a16="http://schemas.microsoft.com/office/drawing/2014/main" val="1140831977"/>
                  </a:ext>
                </a:extLst>
              </a:tr>
              <a:tr h="142801"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u="none" strike="noStrike">
                          <a:effectLst/>
                        </a:rPr>
                        <a:t>Rigged &amp; skinned parts for robot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1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1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Done in either blender, or 3ds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extLst>
                  <a:ext uri="{0D108BD9-81ED-4DB2-BD59-A6C34878D82A}">
                    <a16:rowId xmlns:a16="http://schemas.microsoft.com/office/drawing/2014/main" val="1608753555"/>
                  </a:ext>
                </a:extLst>
              </a:tr>
              <a:tr h="1428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Control rig for each robot part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1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5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l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extLst>
                  <a:ext uri="{0D108BD9-81ED-4DB2-BD59-A6C34878D82A}">
                    <a16:rowId xmlns:a16="http://schemas.microsoft.com/office/drawing/2014/main" val="116632743"/>
                  </a:ext>
                </a:extLst>
              </a:tr>
              <a:tr h="1428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UMG for adding parts to the robot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1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3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l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extLst>
                  <a:ext uri="{0D108BD9-81ED-4DB2-BD59-A6C34878D82A}">
                    <a16:rowId xmlns:a16="http://schemas.microsoft.com/office/drawing/2014/main" val="3589654668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Drag &amp; Drop UMG between the UI, and spawning the actor for each robot part on the robot's body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 dirty="0">
                          <a:effectLst/>
                        </a:rPr>
                        <a:t>1</a:t>
                      </a:r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2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UMG makes the implementation of drag &amp; drop in world space fairly easy, which I'd then just need to spawn the actor at the hit position while respecting the normal of the surface hit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extLst>
                  <a:ext uri="{0D108BD9-81ED-4DB2-BD59-A6C34878D82A}">
                    <a16:rowId xmlns:a16="http://schemas.microsoft.com/office/drawing/2014/main" val="1097027016"/>
                  </a:ext>
                </a:extLst>
              </a:tr>
              <a:tr h="1428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Possesssing the created robots in-game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1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1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Possess the created robot in game via a controller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extLst>
                  <a:ext uri="{0D108BD9-81ED-4DB2-BD59-A6C34878D82A}">
                    <a16:rowId xmlns:a16="http://schemas.microsoft.com/office/drawing/2014/main" val="2758913239"/>
                  </a:ext>
                </a:extLst>
              </a:tr>
              <a:tr h="1428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Aquiring Robot parts from other asset packs/making myself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1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3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Asset creation (if required) done inside blender, with 3ds max used if more complex hard surface creation required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extLst>
                  <a:ext uri="{0D108BD9-81ED-4DB2-BD59-A6C34878D82A}">
                    <a16:rowId xmlns:a16="http://schemas.microsoft.com/office/drawing/2014/main" val="3075616666"/>
                  </a:ext>
                </a:extLst>
              </a:tr>
              <a:tr h="142801"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u="none" strike="noStrike">
                          <a:effectLst/>
                        </a:rPr>
                        <a:t>Rigging Robot parts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1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3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l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extLst>
                  <a:ext uri="{0D108BD9-81ED-4DB2-BD59-A6C34878D82A}">
                    <a16:rowId xmlns:a16="http://schemas.microsoft.com/office/drawing/2014/main" val="62063338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Importing each robot part to Unreal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1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1.5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If any issues arise - consult Unreal skeletal mesh import documents (likely issues - duplicate bones, root bone without a zeroed transform, etc)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extLst>
                  <a:ext uri="{0D108BD9-81ED-4DB2-BD59-A6C34878D82A}">
                    <a16:rowId xmlns:a16="http://schemas.microsoft.com/office/drawing/2014/main" val="87563286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u="none" strike="noStrike">
                          <a:effectLst/>
                        </a:rPr>
                        <a:t>Researching existing character creators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1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1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Look at the GDC talks from the developers on Spore, take some notes on their design ambitions, look at other similar editors - Sprocket (developed by a student last year) could be a good point of inspiration for procedural mesh stuff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extLst>
                  <a:ext uri="{0D108BD9-81ED-4DB2-BD59-A6C34878D82A}">
                    <a16:rowId xmlns:a16="http://schemas.microsoft.com/office/drawing/2014/main" val="47974544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Saving, and loading existing creature configurations in the editor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2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5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Unreal has existing features (PlayerState etc) for saving data persistently, but will require quite a lot of custom structs to save the entireity of the creatures data (see technical diagrams for a breakdown of this)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extLst>
                  <a:ext uri="{0D108BD9-81ED-4DB2-BD59-A6C34878D82A}">
                    <a16:rowId xmlns:a16="http://schemas.microsoft.com/office/drawing/2014/main" val="944608128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/>
                      <a:r>
                        <a:rPr lang="sv-SE" sz="600" u="none" strike="noStrike">
                          <a:effectLst/>
                        </a:rPr>
                        <a:t>Procedural mesh 'skeletal mesh' solution</a:t>
                      </a:r>
                      <a:endParaRPr lang="sv-SE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2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5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Involving splicing the created skeletal mesh in the editor into smaller segments, controlling them in a manner similar to how Unreal interprets separate bones in a skeletal mesh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extLst>
                  <a:ext uri="{0D108BD9-81ED-4DB2-BD59-A6C34878D82A}">
                    <a16:rowId xmlns:a16="http://schemas.microsoft.com/office/drawing/2014/main" val="311834717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Editing procedural torso mesh at runtime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2.5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5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Probably the most complex part of the project - allowing the user to sculpt the torso of the robot inside the editor, and then split this into a physically driven body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extLst>
                  <a:ext uri="{0D108BD9-81ED-4DB2-BD59-A6C34878D82A}">
                    <a16:rowId xmlns:a16="http://schemas.microsoft.com/office/drawing/2014/main" val="193444729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UMG - Basic art assets for character creation menu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3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1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Basic art assets to denote each attachable part to the robot - likely just a shot of the meshes for each in-game, or a render inside blender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extLst>
                  <a:ext uri="{0D108BD9-81ED-4DB2-BD59-A6C34878D82A}">
                    <a16:rowId xmlns:a16="http://schemas.microsoft.com/office/drawing/2014/main" val="2842304546"/>
                  </a:ext>
                </a:extLst>
              </a:tr>
              <a:tr h="1428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Interaction system - between arms on the robot an environmental items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3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2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For the vertical slice of gameplay accompanying the character creator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extLst>
                  <a:ext uri="{0D108BD9-81ED-4DB2-BD59-A6C34878D82A}">
                    <a16:rowId xmlns:a16="http://schemas.microsoft.com/office/drawing/2014/main" val="3992801621"/>
                  </a:ext>
                </a:extLst>
              </a:tr>
              <a:tr h="1428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Basic puzzle/objective design for vertical slice of gameplay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4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1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l" fontAlgn="ctr"/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extLst>
                  <a:ext uri="{0D108BD9-81ED-4DB2-BD59-A6C34878D82A}">
                    <a16:rowId xmlns:a16="http://schemas.microsoft.com/office/drawing/2014/main" val="2571089619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u="none" strike="noStrike">
                          <a:effectLst/>
                        </a:rPr>
                        <a:t>Additional robot parts/passive components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5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1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 dirty="0">
                          <a:effectLst/>
                        </a:rPr>
                        <a:t>Parts such as physically simulated </a:t>
                      </a:r>
                      <a:r>
                        <a:rPr lang="en-US" sz="600" u="none" strike="noStrike" dirty="0" err="1">
                          <a:effectLst/>
                        </a:rPr>
                        <a:t>antannae</a:t>
                      </a:r>
                      <a:r>
                        <a:rPr lang="en-US" sz="600" u="none" strike="noStrike" dirty="0">
                          <a:effectLst/>
                        </a:rPr>
                        <a:t>, small screens which change their display with the environment, scanners that play an ambient sound, </a:t>
                      </a:r>
                      <a:r>
                        <a:rPr lang="en-US" sz="600" u="none" strike="noStrike" dirty="0" err="1">
                          <a:effectLst/>
                        </a:rPr>
                        <a:t>etc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extLst>
                  <a:ext uri="{0D108BD9-81ED-4DB2-BD59-A6C34878D82A}">
                    <a16:rowId xmlns:a16="http://schemas.microsoft.com/office/drawing/2014/main" val="843805123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Saving each robot as a collection of editable .UASSET files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5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5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Not sure how I'd approach this at the moment, but using the asset manager to create assets which can be edited in-engine outside of the tools I create could prove useful for exporting them to third party programs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extLst>
                  <a:ext uri="{0D108BD9-81ED-4DB2-BD59-A6C34878D82A}">
                    <a16:rowId xmlns:a16="http://schemas.microsoft.com/office/drawing/2014/main" val="68637794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u="none" strike="noStrike">
                          <a:effectLst/>
                        </a:rPr>
                        <a:t>Editor player controller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1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2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Editor functionality for the player - selecting parts from  UMG, panning around the robot, selecting options (save, load, play, etc.)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extLst>
                  <a:ext uri="{0D108BD9-81ED-4DB2-BD59-A6C34878D82A}">
                    <a16:rowId xmlns:a16="http://schemas.microsoft.com/office/drawing/2014/main" val="206596700"/>
                  </a:ext>
                </a:extLst>
              </a:tr>
              <a:tr h="142801">
                <a:tc>
                  <a:txBody>
                    <a:bodyPr/>
                    <a:lstStyle/>
                    <a:p>
                      <a:pPr algn="l" fontAlgn="ctr"/>
                      <a:r>
                        <a:rPr lang="en-GB" sz="600" u="none" strike="noStrike">
                          <a:effectLst/>
                        </a:rPr>
                        <a:t>Gamemode logic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1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1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Handling the transition between the editor and playspace, and initiating the saving or loading of robots through events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extLst>
                  <a:ext uri="{0D108BD9-81ED-4DB2-BD59-A6C34878D82A}">
                    <a16:rowId xmlns:a16="http://schemas.microsoft.com/office/drawing/2014/main" val="1124587267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Sounds - placement of parts on the robot, ambient robot sounds, background music, etc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5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1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Source/make some sounds for different events inside the vertical slice. Definitely inside the polish stage of the project, but could add a lot in UX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extLst>
                  <a:ext uri="{0D108BD9-81ED-4DB2-BD59-A6C34878D82A}">
                    <a16:rowId xmlns:a16="http://schemas.microsoft.com/office/drawing/2014/main" val="1930109559"/>
                  </a:ext>
                </a:extLst>
              </a:tr>
              <a:tr h="1428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600" u="none" strike="noStrike">
                          <a:effectLst/>
                        </a:rPr>
                        <a:t>Torso type selection - choosing between a small, medium and large robot as a base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2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600" u="none" strike="noStrike">
                          <a:effectLst/>
                        </a:rPr>
                        <a:t>1</a:t>
                      </a:r>
                      <a:endParaRPr lang="en-GB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/>
                </a:tc>
                <a:tc>
                  <a:txBody>
                    <a:bodyPr/>
                    <a:lstStyle/>
                    <a:p>
                      <a:pPr algn="l" fontAlgn="ctr"/>
                      <a:endParaRPr lang="en-GB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8" marR="758" marT="758" marB="0" anchor="ctr"/>
                </a:tc>
                <a:extLst>
                  <a:ext uri="{0D108BD9-81ED-4DB2-BD59-A6C34878D82A}">
                    <a16:rowId xmlns:a16="http://schemas.microsoft.com/office/drawing/2014/main" val="2687957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592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86246-9F91-2A7D-9126-50B82B40C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F45A0-350C-C110-2B1C-FD6B53C6D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E46F0D2D-1B87-47B9-EC2F-E3EF5E9A4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459" y="446464"/>
            <a:ext cx="5315851" cy="2997749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499C0DF-98B3-D243-6422-34F04CDC5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80" y="3429232"/>
            <a:ext cx="5731510" cy="3322955"/>
          </a:xfrm>
          <a:prstGeom prst="rect">
            <a:avLst/>
          </a:prstGeom>
        </p:spPr>
      </p:pic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88E50B72-2994-FCD2-2539-6B43CCAF37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36" y="199939"/>
            <a:ext cx="5739564" cy="3229061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35F456-2846-382D-1822-4057DE9980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201" y="3429232"/>
            <a:ext cx="5305109" cy="33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5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97F791-5FFA-4164-899F-EB52EA72B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E28A1A9-FB81-4816-AAEA-C3B430946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773AB25-A422-41AA-9737-5E04C1966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F0552B8-DE8C-40DF-B29F-1728E6A10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30" y="23283"/>
            <a:ext cx="4078152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245F34-ED80-05E3-6E8D-0062EDC50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266" y="618518"/>
            <a:ext cx="2851417" cy="1478570"/>
          </a:xfrm>
        </p:spPr>
        <p:txBody>
          <a:bodyPr>
            <a:normAutofit/>
          </a:bodyPr>
          <a:lstStyle/>
          <a:p>
            <a:r>
              <a:rPr lang="en-GB" sz="3200">
                <a:solidFill>
                  <a:srgbClr val="FFFFFF"/>
                </a:solidFill>
              </a:rPr>
              <a:t>Initial editor wireframe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5F63E-F001-9587-6680-6C243E3B1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620" y="2249487"/>
            <a:ext cx="2862444" cy="3957302"/>
          </a:xfrm>
        </p:spPr>
        <p:txBody>
          <a:bodyPr>
            <a:normAutofit/>
          </a:bodyPr>
          <a:lstStyle/>
          <a:p>
            <a:r>
              <a:rPr lang="en-GB" sz="1400" dirty="0">
                <a:solidFill>
                  <a:srgbClr val="FFFFFF"/>
                </a:solidFill>
              </a:rPr>
              <a:t>Initially, this was the wireframe I had created for the editor</a:t>
            </a:r>
          </a:p>
          <a:p>
            <a:r>
              <a:rPr lang="en-GB" sz="1400" dirty="0">
                <a:solidFill>
                  <a:srgbClr val="FFFFFF"/>
                </a:solidFill>
              </a:rPr>
              <a:t>It was heavily inspired by both Spore and </a:t>
            </a:r>
            <a:r>
              <a:rPr lang="en-GB" sz="1400" dirty="0" err="1">
                <a:solidFill>
                  <a:srgbClr val="FFFFFF"/>
                </a:solidFill>
              </a:rPr>
              <a:t>Kerbal</a:t>
            </a:r>
            <a:r>
              <a:rPr lang="en-GB" sz="1400" dirty="0">
                <a:solidFill>
                  <a:srgbClr val="FFFFFF"/>
                </a:solidFill>
              </a:rPr>
              <a:t> Space Program – two games which organise parts into tabulated categories</a:t>
            </a:r>
          </a:p>
          <a:p>
            <a:r>
              <a:rPr lang="en-GB" sz="1400" dirty="0">
                <a:solidFill>
                  <a:srgbClr val="FFFFFF"/>
                </a:solidFill>
              </a:rPr>
              <a:t>This design later changed in terms of the positioning of widgets, but overall remained similar.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AD0D387-1584-4477-B5F8-52B50D4F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22C90122-8CF0-4164-B596-168DE41D39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E74D534E-37A6-4D27-9C47-0B2F05278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1C1C156E-D2E0-468A-9B19-79521D69BF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14C97F11-4F6C-4DFF-89BC-3AEA5B7FF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773C2106-77CE-42E1-839F-925EAEBB2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E2807D33-BD1F-4B09-8D93-63C06DB3C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84BDF3E8-157B-47D1-AF8E-FE1EFF061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8B482B5-E0FD-406A-99B2-297DF33354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B8750F30-12E8-410B-8709-78F1EF3BB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DB2D030A-4700-4CC4-A971-F119F8372C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B4E516DB-F66E-4E88-8CAA-67153F561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Line 16">
              <a:extLst>
                <a:ext uri="{FF2B5EF4-FFF2-40B4-BE49-F238E27FC236}">
                  <a16:creationId xmlns:a16="http://schemas.microsoft.com/office/drawing/2014/main" id="{DF749FDD-DD56-4DC9-A379-77E110698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6AD95087-E0AF-45D3-B824-EFFCBBECD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2D21010F-3DE2-4881-B9D5-3415C4E05D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2AFDF4BC-8E99-4A2C-9EF2-4B98A05C2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BB8EAEE8-22EA-4103-A02E-5043474C4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Rectangle 21">
              <a:extLst>
                <a:ext uri="{FF2B5EF4-FFF2-40B4-BE49-F238E27FC236}">
                  <a16:creationId xmlns:a16="http://schemas.microsoft.com/office/drawing/2014/main" id="{7148ABD2-E447-429F-B97E-86494051C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99900F4A-F8CA-456E-9FA0-34572621C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DF5CD0A9-E49B-4968-886B-41C1A66D2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id="{7E462582-7383-4272-A323-85C9D137C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CB472F67-7C37-4D80-B346-DE30D44B5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6">
              <a:extLst>
                <a:ext uri="{FF2B5EF4-FFF2-40B4-BE49-F238E27FC236}">
                  <a16:creationId xmlns:a16="http://schemas.microsoft.com/office/drawing/2014/main" id="{19A8AE83-358F-4D4E-91C7-F09E35097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7">
              <a:extLst>
                <a:ext uri="{FF2B5EF4-FFF2-40B4-BE49-F238E27FC236}">
                  <a16:creationId xmlns:a16="http://schemas.microsoft.com/office/drawing/2014/main" id="{C4B79436-9285-45DE-A9FB-B3DD750738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8">
              <a:extLst>
                <a:ext uri="{FF2B5EF4-FFF2-40B4-BE49-F238E27FC236}">
                  <a16:creationId xmlns:a16="http://schemas.microsoft.com/office/drawing/2014/main" id="{B0BF8BF3-C90A-483A-B61E-13D2C41FB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29">
              <a:extLst>
                <a:ext uri="{FF2B5EF4-FFF2-40B4-BE49-F238E27FC236}">
                  <a16:creationId xmlns:a16="http://schemas.microsoft.com/office/drawing/2014/main" id="{31011274-F329-444B-9B06-69DD2EC44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0">
              <a:extLst>
                <a:ext uri="{FF2B5EF4-FFF2-40B4-BE49-F238E27FC236}">
                  <a16:creationId xmlns:a16="http://schemas.microsoft.com/office/drawing/2014/main" id="{DB8B1D39-5B9A-4B4E-849B-A5821A246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1">
              <a:extLst>
                <a:ext uri="{FF2B5EF4-FFF2-40B4-BE49-F238E27FC236}">
                  <a16:creationId xmlns:a16="http://schemas.microsoft.com/office/drawing/2014/main" id="{336ECD63-75C2-4A32-A31B-30BB30972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D358DDB-EBA4-992E-4D82-B1C3A45CC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1778" y="1501861"/>
            <a:ext cx="6844045" cy="38497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0729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697F791-5FFA-4164-899F-EB52EA72B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2">
            <a:extLst>
              <a:ext uri="{FF2B5EF4-FFF2-40B4-BE49-F238E27FC236}">
                <a16:creationId xmlns:a16="http://schemas.microsoft.com/office/drawing/2014/main" id="{4E28A1A9-FB81-4816-AAEA-C3B430946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" y="-2"/>
            <a:ext cx="4061525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B773AB25-A422-41AA-9737-5E04C1966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853"/>
            <a:ext cx="4055621" cy="6858000"/>
          </a:xfrm>
          <a:prstGeom prst="rect">
            <a:avLst/>
          </a:prstGeom>
          <a:ln>
            <a:noFill/>
          </a:ln>
          <a:effectLst>
            <a:outerShdw blurRad="76200" dist="38100" algn="l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2">
            <a:extLst>
              <a:ext uri="{FF2B5EF4-FFF2-40B4-BE49-F238E27FC236}">
                <a16:creationId xmlns:a16="http://schemas.microsoft.com/office/drawing/2014/main" id="{AF0552B8-DE8C-40DF-B29F-1728E6A10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30" y="23283"/>
            <a:ext cx="407815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77FBF2-923B-F905-8981-9E42CAA7F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266" y="618518"/>
            <a:ext cx="2851417" cy="1478570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FFFFFF"/>
                </a:solidFill>
              </a:rPr>
              <a:t>Final Editor wireframe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6CC89-EF3E-BECA-A672-C19EC4C23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620" y="2249487"/>
            <a:ext cx="2862444" cy="3957302"/>
          </a:xfrm>
        </p:spPr>
        <p:txBody>
          <a:bodyPr>
            <a:normAutofit/>
          </a:bodyPr>
          <a:lstStyle/>
          <a:p>
            <a:r>
              <a:rPr lang="en-GB" sz="1400" dirty="0">
                <a:solidFill>
                  <a:srgbClr val="FFFFFF"/>
                </a:solidFill>
              </a:rPr>
              <a:t>After the R&amp;D phase, the editor UI was modified to be much more minimalistic</a:t>
            </a:r>
          </a:p>
          <a:p>
            <a:r>
              <a:rPr lang="en-GB" sz="1400" dirty="0">
                <a:solidFill>
                  <a:srgbClr val="FFFFFF"/>
                </a:solidFill>
              </a:rPr>
              <a:t>Core editor functionality is now all in the top-left of the viewport, with the collapsible part list keeping its distinct categories but with icons signifying each part type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AD0D387-1584-4477-B5F8-52B50D4F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bg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80" name="Rectangle 5">
              <a:extLst>
                <a:ext uri="{FF2B5EF4-FFF2-40B4-BE49-F238E27FC236}">
                  <a16:creationId xmlns:a16="http://schemas.microsoft.com/office/drawing/2014/main" id="{22C90122-8CF0-4164-B596-168DE41D39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1" name="Freeform 6">
              <a:extLst>
                <a:ext uri="{FF2B5EF4-FFF2-40B4-BE49-F238E27FC236}">
                  <a16:creationId xmlns:a16="http://schemas.microsoft.com/office/drawing/2014/main" id="{E74D534E-37A6-4D27-9C47-0B2F05278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7">
              <a:extLst>
                <a:ext uri="{FF2B5EF4-FFF2-40B4-BE49-F238E27FC236}">
                  <a16:creationId xmlns:a16="http://schemas.microsoft.com/office/drawing/2014/main" id="{1C1C156E-D2E0-468A-9B19-79521D69BF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8">
              <a:extLst>
                <a:ext uri="{FF2B5EF4-FFF2-40B4-BE49-F238E27FC236}">
                  <a16:creationId xmlns:a16="http://schemas.microsoft.com/office/drawing/2014/main" id="{14C97F11-4F6C-4DFF-89BC-3AEA5B7FF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9">
              <a:extLst>
                <a:ext uri="{FF2B5EF4-FFF2-40B4-BE49-F238E27FC236}">
                  <a16:creationId xmlns:a16="http://schemas.microsoft.com/office/drawing/2014/main" id="{773C2106-77CE-42E1-839F-925EAEBB2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10">
              <a:extLst>
                <a:ext uri="{FF2B5EF4-FFF2-40B4-BE49-F238E27FC236}">
                  <a16:creationId xmlns:a16="http://schemas.microsoft.com/office/drawing/2014/main" id="{E2807D33-BD1F-4B09-8D93-63C06DB3C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11">
              <a:extLst>
                <a:ext uri="{FF2B5EF4-FFF2-40B4-BE49-F238E27FC236}">
                  <a16:creationId xmlns:a16="http://schemas.microsoft.com/office/drawing/2014/main" id="{84BDF3E8-157B-47D1-AF8E-FE1EFF061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12">
              <a:extLst>
                <a:ext uri="{FF2B5EF4-FFF2-40B4-BE49-F238E27FC236}">
                  <a16:creationId xmlns:a16="http://schemas.microsoft.com/office/drawing/2014/main" id="{68B482B5-E0FD-406A-99B2-297DF33354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13">
              <a:extLst>
                <a:ext uri="{FF2B5EF4-FFF2-40B4-BE49-F238E27FC236}">
                  <a16:creationId xmlns:a16="http://schemas.microsoft.com/office/drawing/2014/main" id="{B8750F30-12E8-410B-8709-78F1EF3BB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14">
              <a:extLst>
                <a:ext uri="{FF2B5EF4-FFF2-40B4-BE49-F238E27FC236}">
                  <a16:creationId xmlns:a16="http://schemas.microsoft.com/office/drawing/2014/main" id="{DB2D030A-4700-4CC4-A971-F119F8372C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15">
              <a:extLst>
                <a:ext uri="{FF2B5EF4-FFF2-40B4-BE49-F238E27FC236}">
                  <a16:creationId xmlns:a16="http://schemas.microsoft.com/office/drawing/2014/main" id="{B4E516DB-F66E-4E88-8CAA-67153F561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Line 16">
              <a:extLst>
                <a:ext uri="{FF2B5EF4-FFF2-40B4-BE49-F238E27FC236}">
                  <a16:creationId xmlns:a16="http://schemas.microsoft.com/office/drawing/2014/main" id="{DF749FDD-DD56-4DC9-A379-77E110698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id="{6AD95087-E0AF-45D3-B824-EFFCBBECD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18">
              <a:extLst>
                <a:ext uri="{FF2B5EF4-FFF2-40B4-BE49-F238E27FC236}">
                  <a16:creationId xmlns:a16="http://schemas.microsoft.com/office/drawing/2014/main" id="{2D21010F-3DE2-4881-B9D5-3415C4E05D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19">
              <a:extLst>
                <a:ext uri="{FF2B5EF4-FFF2-40B4-BE49-F238E27FC236}">
                  <a16:creationId xmlns:a16="http://schemas.microsoft.com/office/drawing/2014/main" id="{2AFDF4BC-8E99-4A2C-9EF2-4B98A05C2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20">
              <a:extLst>
                <a:ext uri="{FF2B5EF4-FFF2-40B4-BE49-F238E27FC236}">
                  <a16:creationId xmlns:a16="http://schemas.microsoft.com/office/drawing/2014/main" id="{BB8EAEE8-22EA-4103-A02E-5043474C4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Rectangle 21">
              <a:extLst>
                <a:ext uri="{FF2B5EF4-FFF2-40B4-BE49-F238E27FC236}">
                  <a16:creationId xmlns:a16="http://schemas.microsoft.com/office/drawing/2014/main" id="{7148ABD2-E447-429F-B97E-86494051C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7" name="Freeform 22">
              <a:extLst>
                <a:ext uri="{FF2B5EF4-FFF2-40B4-BE49-F238E27FC236}">
                  <a16:creationId xmlns:a16="http://schemas.microsoft.com/office/drawing/2014/main" id="{99900F4A-F8CA-456E-9FA0-34572621C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23">
              <a:extLst>
                <a:ext uri="{FF2B5EF4-FFF2-40B4-BE49-F238E27FC236}">
                  <a16:creationId xmlns:a16="http://schemas.microsoft.com/office/drawing/2014/main" id="{DF5CD0A9-E49B-4968-886B-41C1A66D2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24">
              <a:extLst>
                <a:ext uri="{FF2B5EF4-FFF2-40B4-BE49-F238E27FC236}">
                  <a16:creationId xmlns:a16="http://schemas.microsoft.com/office/drawing/2014/main" id="{7E462582-7383-4272-A323-85C9D137C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25">
              <a:extLst>
                <a:ext uri="{FF2B5EF4-FFF2-40B4-BE49-F238E27FC236}">
                  <a16:creationId xmlns:a16="http://schemas.microsoft.com/office/drawing/2014/main" id="{CB472F67-7C37-4D80-B346-DE30D44B55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26">
              <a:extLst>
                <a:ext uri="{FF2B5EF4-FFF2-40B4-BE49-F238E27FC236}">
                  <a16:creationId xmlns:a16="http://schemas.microsoft.com/office/drawing/2014/main" id="{19A8AE83-358F-4D4E-91C7-F09E35097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27">
              <a:extLst>
                <a:ext uri="{FF2B5EF4-FFF2-40B4-BE49-F238E27FC236}">
                  <a16:creationId xmlns:a16="http://schemas.microsoft.com/office/drawing/2014/main" id="{C4B79436-9285-45DE-A9FB-B3DD750738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28">
              <a:extLst>
                <a:ext uri="{FF2B5EF4-FFF2-40B4-BE49-F238E27FC236}">
                  <a16:creationId xmlns:a16="http://schemas.microsoft.com/office/drawing/2014/main" id="{B0BF8BF3-C90A-483A-B61E-13D2C41FB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29">
              <a:extLst>
                <a:ext uri="{FF2B5EF4-FFF2-40B4-BE49-F238E27FC236}">
                  <a16:creationId xmlns:a16="http://schemas.microsoft.com/office/drawing/2014/main" id="{31011274-F329-444B-9B06-69DD2EC449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30">
              <a:extLst>
                <a:ext uri="{FF2B5EF4-FFF2-40B4-BE49-F238E27FC236}">
                  <a16:creationId xmlns:a16="http://schemas.microsoft.com/office/drawing/2014/main" id="{DB8B1D39-5B9A-4B4E-849B-A5821A246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31">
              <a:extLst>
                <a:ext uri="{FF2B5EF4-FFF2-40B4-BE49-F238E27FC236}">
                  <a16:creationId xmlns:a16="http://schemas.microsoft.com/office/drawing/2014/main" id="{336ECD63-75C2-4A32-A31B-30BB30972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66A3FB67-B7DA-2EEA-B7D7-9D6D245B2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1778" y="1287984"/>
            <a:ext cx="6844045" cy="427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601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0" advTm="15000"/>
    </mc:Choice>
    <mc:Fallback xmlns="">
      <p:transition spd="slow" advTm="1500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2985</TotalTime>
  <Words>2025</Words>
  <Application>Microsoft Office PowerPoint</Application>
  <PresentationFormat>Widescreen</PresentationFormat>
  <Paragraphs>178</Paragraphs>
  <Slides>30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Tw Cen MT</vt:lpstr>
      <vt:lpstr>Circuit</vt:lpstr>
      <vt:lpstr>Animatronics – What is it?</vt:lpstr>
      <vt:lpstr>Project Overview – Inspirations</vt:lpstr>
      <vt:lpstr>Project Overview</vt:lpstr>
      <vt:lpstr>First prototype</vt:lpstr>
      <vt:lpstr>Refined prototype</vt:lpstr>
      <vt:lpstr>Project Proposal – Task breakdown</vt:lpstr>
      <vt:lpstr>PowerPoint Presentation</vt:lpstr>
      <vt:lpstr>Initial editor wireframe</vt:lpstr>
      <vt:lpstr>Final Editor wireframe</vt:lpstr>
      <vt:lpstr>Part selection manager</vt:lpstr>
      <vt:lpstr>Key data types</vt:lpstr>
      <vt:lpstr>Research and Development – procedural animation</vt:lpstr>
      <vt:lpstr>PowerPoint Presentation</vt:lpstr>
      <vt:lpstr>Procedural Leg Movement</vt:lpstr>
      <vt:lpstr>Procedural Leg Movement</vt:lpstr>
      <vt:lpstr>Robot limbs in-editor – first pass</vt:lpstr>
      <vt:lpstr>Core framework development – Play-mode functionality</vt:lpstr>
      <vt:lpstr>Serialization</vt:lpstr>
      <vt:lpstr>PowerPoint Presentation</vt:lpstr>
      <vt:lpstr>Robot part pipeline</vt:lpstr>
      <vt:lpstr>Testing Feedback – Post-R&amp;D</vt:lpstr>
      <vt:lpstr>Changes from testing - Custom Constraint Component</vt:lpstr>
      <vt:lpstr>PowerPoint Presentation</vt:lpstr>
      <vt:lpstr>PowerPoint Presentation</vt:lpstr>
      <vt:lpstr>PowerPoint Presentation</vt:lpstr>
      <vt:lpstr>PowerPoint Presentation</vt:lpstr>
      <vt:lpstr>Part variants – Thruster</vt:lpstr>
      <vt:lpstr>PowerPoint Presentation</vt:lpstr>
      <vt:lpstr>Robot limb pipeline</vt:lpstr>
      <vt:lpstr>Final product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Year Project</dc:title>
  <dc:creator>flinn fraher</dc:creator>
  <cp:lastModifiedBy>FRAHER Flinn</cp:lastModifiedBy>
  <cp:revision>3</cp:revision>
  <dcterms:created xsi:type="dcterms:W3CDTF">2022-05-11T11:01:54Z</dcterms:created>
  <dcterms:modified xsi:type="dcterms:W3CDTF">2022-06-10T12:08:55Z</dcterms:modified>
</cp:coreProperties>
</file>